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1" r:id="rId3"/>
    <p:sldId id="257" r:id="rId4"/>
    <p:sldId id="275" r:id="rId5"/>
    <p:sldId id="262" r:id="rId6"/>
    <p:sldId id="264" r:id="rId7"/>
    <p:sldId id="274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  <p:sldId id="286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B9CC9F6-2D1D-98FF-F857-356AA7D583A7}" v="447" dt="2025-01-06T23:43:33.7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D36AE4-D6B5-48DE-9302-2EFDF22BF6C8}" type="doc">
      <dgm:prSet loTypeId="urn:microsoft.com/office/officeart/2005/8/layout/hChevron3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32C4B5F5-8DBA-4AA2-80AA-2FFCD9B7EFE1}">
      <dgm:prSet/>
      <dgm:spPr/>
      <dgm:t>
        <a:bodyPr/>
        <a:lstStyle/>
        <a:p>
          <a:pPr rtl="0"/>
          <a:r>
            <a:rPr lang="pt-PT" dirty="0">
              <a:latin typeface="Aptos"/>
            </a:rPr>
            <a:t>Enquadramento do tema</a:t>
          </a:r>
        </a:p>
      </dgm:t>
    </dgm:pt>
    <dgm:pt modelId="{A4A4A5BF-D35B-429E-BA83-5EC06A757F6F}" type="parTrans" cxnId="{69E901B9-07AC-4E5E-A532-ADFDCB20408C}">
      <dgm:prSet/>
      <dgm:spPr/>
      <dgm:t>
        <a:bodyPr/>
        <a:lstStyle/>
        <a:p>
          <a:endParaRPr lang="en-US"/>
        </a:p>
      </dgm:t>
    </dgm:pt>
    <dgm:pt modelId="{A1003165-4B8C-48D5-A405-A9730E438E4E}" type="sibTrans" cxnId="{69E901B9-07AC-4E5E-A532-ADFDCB20408C}">
      <dgm:prSet phldrT="01" phldr="0"/>
      <dgm:spPr/>
    </dgm:pt>
    <dgm:pt modelId="{7EA52BDD-7D05-410C-9C91-49EDF8C41778}">
      <dgm:prSet/>
      <dgm:spPr/>
      <dgm:t>
        <a:bodyPr/>
        <a:lstStyle/>
        <a:p>
          <a:pPr rtl="0"/>
          <a:r>
            <a:rPr lang="pt-PT" dirty="0">
              <a:latin typeface="Aptos"/>
            </a:rPr>
            <a:t>Requisitos</a:t>
          </a:r>
          <a:endParaRPr lang="en-US" dirty="0">
            <a:latin typeface="Aptos"/>
          </a:endParaRPr>
        </a:p>
      </dgm:t>
    </dgm:pt>
    <dgm:pt modelId="{33F015AB-E026-44AD-A019-876BB22AF5A6}" type="parTrans" cxnId="{D7696C35-1712-496C-B9F7-01C4E6E115E9}">
      <dgm:prSet/>
      <dgm:spPr/>
      <dgm:t>
        <a:bodyPr/>
        <a:lstStyle/>
        <a:p>
          <a:endParaRPr lang="en-US"/>
        </a:p>
      </dgm:t>
    </dgm:pt>
    <dgm:pt modelId="{6CA3035A-2377-4A95-9FD7-BA1EC9A926B3}" type="sibTrans" cxnId="{D7696C35-1712-496C-B9F7-01C4E6E115E9}">
      <dgm:prSet phldrT="02" phldr="0"/>
      <dgm:spPr/>
    </dgm:pt>
    <dgm:pt modelId="{7840DC5F-0139-4815-87E1-672C34AE5287}">
      <dgm:prSet/>
      <dgm:spPr/>
      <dgm:t>
        <a:bodyPr/>
        <a:lstStyle/>
        <a:p>
          <a:pPr rtl="0"/>
          <a:r>
            <a:rPr lang="pt-PT" dirty="0">
              <a:latin typeface="Aptos"/>
            </a:rPr>
            <a:t>Modelo de casos de uso</a:t>
          </a:r>
          <a:endParaRPr lang="en-US" dirty="0">
            <a:latin typeface="Aptos"/>
          </a:endParaRPr>
        </a:p>
      </dgm:t>
    </dgm:pt>
    <dgm:pt modelId="{1FE2B1A9-16D6-456B-BC7C-06C6AB8960BE}" type="parTrans" cxnId="{BF257EF8-1455-4570-B7FB-500A7C1EAC86}">
      <dgm:prSet/>
      <dgm:spPr/>
      <dgm:t>
        <a:bodyPr/>
        <a:lstStyle/>
        <a:p>
          <a:endParaRPr lang="en-US"/>
        </a:p>
      </dgm:t>
    </dgm:pt>
    <dgm:pt modelId="{34BC8E4D-943C-4534-AE25-FE30024147F1}" type="sibTrans" cxnId="{BF257EF8-1455-4570-B7FB-500A7C1EAC86}">
      <dgm:prSet phldrT="03" phldr="0"/>
      <dgm:spPr/>
    </dgm:pt>
    <dgm:pt modelId="{F06C1E20-BF9B-420B-BD67-EE3FA483D77C}">
      <dgm:prSet phldr="0"/>
      <dgm:spPr/>
      <dgm:t>
        <a:bodyPr/>
        <a:lstStyle/>
        <a:p>
          <a:pPr rtl="0"/>
          <a:r>
            <a:rPr lang="pt-PT" dirty="0">
              <a:latin typeface="Aptos"/>
            </a:rPr>
            <a:t>Modelo de dados</a:t>
          </a:r>
        </a:p>
      </dgm:t>
    </dgm:pt>
    <dgm:pt modelId="{6C62C115-46B3-4F9C-ADD2-543A35EE19C3}" type="parTrans" cxnId="{49F45C85-F7B0-4A7B-AE18-6896010E45C4}">
      <dgm:prSet/>
      <dgm:spPr/>
      <dgm:t>
        <a:bodyPr/>
        <a:lstStyle/>
        <a:p>
          <a:endParaRPr lang="en-US"/>
        </a:p>
      </dgm:t>
    </dgm:pt>
    <dgm:pt modelId="{8CDB427B-ED04-4A9B-8B2A-9A7FC42444C9}" type="sibTrans" cxnId="{49F45C85-F7B0-4A7B-AE18-6896010E45C4}">
      <dgm:prSet phldrT="04" phldr="0"/>
      <dgm:spPr/>
    </dgm:pt>
    <dgm:pt modelId="{0ED836CD-8D24-4D92-972F-47519CAC906E}">
      <dgm:prSet phldr="0"/>
      <dgm:spPr/>
      <dgm:t>
        <a:bodyPr/>
        <a:lstStyle/>
        <a:p>
          <a:pPr rtl="0"/>
          <a:r>
            <a:rPr lang="pt-PT" dirty="0">
              <a:latin typeface="Aptos"/>
            </a:rPr>
            <a:t>Tecnologias envolvidas</a:t>
          </a:r>
        </a:p>
      </dgm:t>
    </dgm:pt>
    <dgm:pt modelId="{EBD8D0DF-C81B-42A4-B030-4B6C7DDD2D43}" type="parTrans" cxnId="{A00BA6D6-F2EA-44E6-A205-1F5C7C307381}">
      <dgm:prSet/>
      <dgm:spPr/>
    </dgm:pt>
    <dgm:pt modelId="{D49C34CB-A083-4CAF-873D-60B69825D3C1}" type="sibTrans" cxnId="{A00BA6D6-F2EA-44E6-A205-1F5C7C307381}">
      <dgm:prSet phldrT="06" phldr="0"/>
      <dgm:spPr/>
    </dgm:pt>
    <dgm:pt modelId="{E34C9CA9-646E-48E2-AF40-AF044348B18A}">
      <dgm:prSet phldr="0"/>
      <dgm:spPr/>
      <dgm:t>
        <a:bodyPr/>
        <a:lstStyle/>
        <a:p>
          <a:pPr rtl="0"/>
          <a:r>
            <a:rPr lang="pt-PT" dirty="0">
              <a:latin typeface="Aptos"/>
            </a:rPr>
            <a:t>Arquitetura geral do projeto</a:t>
          </a:r>
        </a:p>
      </dgm:t>
    </dgm:pt>
    <dgm:pt modelId="{7B0D3F35-D598-4200-A98B-70D220E2097A}" type="parTrans" cxnId="{856B61FA-116C-485A-A1FA-511F90D7DA8C}">
      <dgm:prSet/>
      <dgm:spPr/>
    </dgm:pt>
    <dgm:pt modelId="{92931DF1-B9A7-467B-8596-3A5B4E8D8A94}" type="sibTrans" cxnId="{856B61FA-116C-485A-A1FA-511F90D7DA8C}">
      <dgm:prSet phldrT="05" phldr="0"/>
      <dgm:spPr/>
    </dgm:pt>
    <dgm:pt modelId="{B601CA95-58FC-4C4C-A594-B5361461E108}">
      <dgm:prSet phldr="0"/>
      <dgm:spPr/>
      <dgm:t>
        <a:bodyPr/>
        <a:lstStyle/>
        <a:p>
          <a:pPr rtl="0"/>
          <a:r>
            <a:rPr lang="pt-PT" dirty="0" err="1">
              <a:latin typeface="Aptos"/>
            </a:rPr>
            <a:t>Mockups</a:t>
          </a:r>
          <a:endParaRPr lang="pt-PT" dirty="0">
            <a:latin typeface="Aptos"/>
          </a:endParaRPr>
        </a:p>
      </dgm:t>
    </dgm:pt>
    <dgm:pt modelId="{83B578F1-9CFC-4771-B755-47E6056388CE}" type="parTrans" cxnId="{5A197EE5-F54D-480A-9D14-B5C881AC5E46}">
      <dgm:prSet/>
      <dgm:spPr/>
    </dgm:pt>
    <dgm:pt modelId="{CBF95BA6-E235-4A6C-A686-0D74C1672571}" type="sibTrans" cxnId="{5A197EE5-F54D-480A-9D14-B5C881AC5E46}">
      <dgm:prSet phldrT="07" phldr="0"/>
      <dgm:spPr/>
    </dgm:pt>
    <dgm:pt modelId="{D895DD29-720B-43EF-85C6-7B0C8E62D1DA}">
      <dgm:prSet phldr="0"/>
      <dgm:spPr/>
      <dgm:t>
        <a:bodyPr/>
        <a:lstStyle/>
        <a:p>
          <a:r>
            <a:rPr lang="pt-PT" dirty="0">
              <a:latin typeface="Aptos"/>
            </a:rPr>
            <a:t>Estudo Password </a:t>
          </a:r>
          <a:r>
            <a:rPr lang="pt-PT" dirty="0" err="1">
              <a:latin typeface="Aptos"/>
            </a:rPr>
            <a:t>Hashing</a:t>
          </a:r>
          <a:endParaRPr lang="pt-PT" dirty="0">
            <a:latin typeface="Aptos"/>
          </a:endParaRPr>
        </a:p>
      </dgm:t>
    </dgm:pt>
    <dgm:pt modelId="{04374FA7-63F4-4357-8F02-2845D285D2FE}" type="parTrans" cxnId="{CEE224C3-3904-4952-9637-1526F92ABF91}">
      <dgm:prSet/>
      <dgm:spPr/>
    </dgm:pt>
    <dgm:pt modelId="{629FAB87-07B4-4604-8C0E-3FE18B18669E}" type="sibTrans" cxnId="{CEE224C3-3904-4952-9637-1526F92ABF91}">
      <dgm:prSet phldrT="09" phldr="0"/>
      <dgm:spPr/>
    </dgm:pt>
    <dgm:pt modelId="{9AE99BEE-F709-4E9F-BE29-FAFAD3CDDFB7}">
      <dgm:prSet phldr="0"/>
      <dgm:spPr/>
      <dgm:t>
        <a:bodyPr/>
        <a:lstStyle/>
        <a:p>
          <a:pPr rtl="0"/>
          <a:r>
            <a:rPr lang="pt-PT" dirty="0" err="1">
              <a:latin typeface="Aptos"/>
            </a:rPr>
            <a:t>Build</a:t>
          </a:r>
          <a:r>
            <a:rPr lang="pt-PT" dirty="0">
              <a:latin typeface="Aptos"/>
            </a:rPr>
            <a:t> </a:t>
          </a:r>
          <a:r>
            <a:rPr lang="pt-PT" dirty="0" err="1">
              <a:latin typeface="Aptos"/>
            </a:rPr>
            <a:t>System</a:t>
          </a:r>
          <a:endParaRPr lang="pt-PT" dirty="0">
            <a:latin typeface="Aptos"/>
          </a:endParaRPr>
        </a:p>
      </dgm:t>
    </dgm:pt>
    <dgm:pt modelId="{D3E05627-EB8B-440F-B529-43300DDE4AA0}" type="parTrans" cxnId="{CE773896-7E84-45CA-AF9D-2DBABA9837C6}">
      <dgm:prSet/>
      <dgm:spPr/>
    </dgm:pt>
    <dgm:pt modelId="{D6CF3799-9BFD-472C-AFC0-D6DCAE5C5AF7}" type="sibTrans" cxnId="{CE773896-7E84-45CA-AF9D-2DBABA9837C6}">
      <dgm:prSet phldrT="11" phldr="0"/>
      <dgm:spPr/>
    </dgm:pt>
    <dgm:pt modelId="{50827BF2-7EED-4708-8222-3B0B3AFBA60F}">
      <dgm:prSet phldr="0"/>
      <dgm:spPr/>
      <dgm:t>
        <a:bodyPr/>
        <a:lstStyle/>
        <a:p>
          <a:pPr rtl="0"/>
          <a:r>
            <a:rPr lang="pt-PT" dirty="0">
              <a:latin typeface="Aptos"/>
            </a:rPr>
            <a:t>Estudos</a:t>
          </a:r>
        </a:p>
      </dgm:t>
    </dgm:pt>
    <dgm:pt modelId="{A4C66F38-FED2-4C93-A80E-CF1115032686}" type="parTrans" cxnId="{B27AB7D9-63F0-48E9-B65C-3A60243BF8EF}">
      <dgm:prSet/>
      <dgm:spPr/>
    </dgm:pt>
    <dgm:pt modelId="{2D66C033-2052-4FDF-AAEB-B05F6DA87552}" type="sibTrans" cxnId="{B27AB7D9-63F0-48E9-B65C-3A60243BF8EF}">
      <dgm:prSet phldrT="08" phldr="0"/>
      <dgm:spPr/>
    </dgm:pt>
    <dgm:pt modelId="{C7F915AB-2987-4ECD-B4EE-73A5E802F5C6}">
      <dgm:prSet phldr="0"/>
      <dgm:spPr/>
      <dgm:t>
        <a:bodyPr/>
        <a:lstStyle/>
        <a:p>
          <a:pPr rtl="0"/>
          <a:r>
            <a:rPr lang="pt-PT" dirty="0">
              <a:latin typeface="Aptos"/>
            </a:rPr>
            <a:t>Estudo Primitivas de Sincronização</a:t>
          </a:r>
        </a:p>
      </dgm:t>
    </dgm:pt>
    <dgm:pt modelId="{7D329A83-7AFF-4D2D-AE01-8FF4C3F7E8B8}" type="parTrans" cxnId="{6A152774-7E9C-44AF-83EE-4C5C1B7F029C}">
      <dgm:prSet/>
      <dgm:spPr/>
    </dgm:pt>
    <dgm:pt modelId="{0E413092-1F37-4353-9B7E-46A7A04A51A9}" type="sibTrans" cxnId="{6A152774-7E9C-44AF-83EE-4C5C1B7F029C}">
      <dgm:prSet phldrT="10" phldr="0"/>
      <dgm:spPr/>
    </dgm:pt>
    <dgm:pt modelId="{E6DDFA3F-E890-47CC-8121-A53FBF59B60F}">
      <dgm:prSet phldr="0"/>
      <dgm:spPr/>
      <dgm:t>
        <a:bodyPr/>
        <a:lstStyle/>
        <a:p>
          <a:pPr rtl="0"/>
          <a:r>
            <a:rPr lang="pt-PT" dirty="0">
              <a:latin typeface="Aptos"/>
            </a:rPr>
            <a:t>Sistema de </a:t>
          </a:r>
          <a:r>
            <a:rPr lang="pt-PT" dirty="0"/>
            <a:t>Internacionalização</a:t>
          </a:r>
        </a:p>
      </dgm:t>
    </dgm:pt>
    <dgm:pt modelId="{D9E8827A-F6C8-431C-9223-56B276918958}" type="parTrans" cxnId="{7E0AD69F-A70D-4D96-8F4D-586281F584C5}">
      <dgm:prSet/>
      <dgm:spPr/>
    </dgm:pt>
    <dgm:pt modelId="{D4D29537-01DD-4EB0-A750-A7893705F781}" type="sibTrans" cxnId="{7E0AD69F-A70D-4D96-8F4D-586281F584C5}">
      <dgm:prSet phldrT="12" phldr="0"/>
      <dgm:spPr/>
    </dgm:pt>
    <dgm:pt modelId="{E01CF0B7-190A-43C5-A481-817B23AF3E27}">
      <dgm:prSet phldr="0"/>
      <dgm:spPr/>
      <dgm:t>
        <a:bodyPr/>
        <a:lstStyle/>
        <a:p>
          <a:r>
            <a:rPr lang="pt-PT" dirty="0">
              <a:latin typeface="Aptos"/>
            </a:rPr>
            <a:t>Objetivos</a:t>
          </a:r>
        </a:p>
      </dgm:t>
    </dgm:pt>
    <dgm:pt modelId="{F309E8FB-3F10-4D31-BDA2-A5DB1BEBFF44}" type="parTrans" cxnId="{1DB79D9C-C7BE-4759-BFA0-B2D20F824686}">
      <dgm:prSet/>
      <dgm:spPr/>
    </dgm:pt>
    <dgm:pt modelId="{A8ADE018-A2D5-4D5C-BB79-B53DCEDDEBE5}" type="sibTrans" cxnId="{1DB79D9C-C7BE-4759-BFA0-B2D20F824686}">
      <dgm:prSet/>
      <dgm:spPr/>
    </dgm:pt>
    <dgm:pt modelId="{4BDE03A7-D086-450C-8D27-D764B81B2213}">
      <dgm:prSet phldr="0"/>
      <dgm:spPr/>
      <dgm:t>
        <a:bodyPr/>
        <a:lstStyle/>
        <a:p>
          <a:pPr rtl="0"/>
          <a:r>
            <a:rPr lang="pt-PT" dirty="0">
              <a:latin typeface="Aptos"/>
            </a:rPr>
            <a:t>Tudo o Resto</a:t>
          </a:r>
        </a:p>
      </dgm:t>
    </dgm:pt>
    <dgm:pt modelId="{1ED49FC8-C29D-47D2-B32A-7764D7A7882E}" type="parTrans" cxnId="{73B7D3FE-F69A-4656-97B3-89238FC7EDBF}">
      <dgm:prSet/>
      <dgm:spPr/>
    </dgm:pt>
    <dgm:pt modelId="{EEC5F43A-1B48-45B0-8CB1-9DCE89D818F3}" type="sibTrans" cxnId="{73B7D3FE-F69A-4656-97B3-89238FC7EDBF}">
      <dgm:prSet/>
      <dgm:spPr/>
    </dgm:pt>
    <dgm:pt modelId="{FE8920AB-8163-45E2-94BD-6E4FB3F7530E}">
      <dgm:prSet phldr="0"/>
      <dgm:spPr/>
      <dgm:t>
        <a:bodyPr/>
        <a:lstStyle/>
        <a:p>
          <a:pPr rtl="0"/>
          <a:r>
            <a:rPr lang="pt-PT" dirty="0">
              <a:latin typeface="Aptos"/>
            </a:rPr>
            <a:t>Mostrar projeto</a:t>
          </a:r>
        </a:p>
      </dgm:t>
    </dgm:pt>
    <dgm:pt modelId="{8DD63D81-C101-4C40-A7ED-1802209BABCE}" type="parTrans" cxnId="{BC91B7F6-44D7-4732-9EFF-EE5BEE850FDC}">
      <dgm:prSet/>
      <dgm:spPr/>
    </dgm:pt>
    <dgm:pt modelId="{0C51C87F-C90F-475C-8174-5EFD9F1E5C7E}" type="sibTrans" cxnId="{BC91B7F6-44D7-4732-9EFF-EE5BEE850FDC}">
      <dgm:prSet/>
      <dgm:spPr/>
    </dgm:pt>
    <dgm:pt modelId="{22FAA8E6-C7A4-40F2-963D-1EB095516500}">
      <dgm:prSet phldr="0"/>
      <dgm:spPr/>
      <dgm:t>
        <a:bodyPr/>
        <a:lstStyle/>
        <a:p>
          <a:pPr rtl="0"/>
          <a:r>
            <a:rPr lang="pt-PT" dirty="0">
              <a:latin typeface="Aptos"/>
            </a:rPr>
            <a:t>Futuras Melhorias</a:t>
          </a:r>
        </a:p>
      </dgm:t>
    </dgm:pt>
    <dgm:pt modelId="{E6CACAD9-B837-4C66-BF1F-ED66B6DE9306}" type="parTrans" cxnId="{24CB0081-6E9E-432F-B540-DCACA93904BA}">
      <dgm:prSet/>
      <dgm:spPr/>
    </dgm:pt>
    <dgm:pt modelId="{2B1B4AE4-0894-4176-B612-134659BED0F5}" type="sibTrans" cxnId="{24CB0081-6E9E-432F-B540-DCACA93904BA}">
      <dgm:prSet/>
      <dgm:spPr/>
    </dgm:pt>
    <dgm:pt modelId="{146E3DEF-4C1B-4ED6-99E6-F1DECA47F307}" type="pres">
      <dgm:prSet presAssocID="{AFD36AE4-D6B5-48DE-9302-2EFDF22BF6C8}" presName="Name0" presStyleCnt="0">
        <dgm:presLayoutVars>
          <dgm:dir/>
          <dgm:resizeHandles val="exact"/>
        </dgm:presLayoutVars>
      </dgm:prSet>
      <dgm:spPr/>
    </dgm:pt>
    <dgm:pt modelId="{3A4791F6-6E46-41F1-AD42-DF098435D515}" type="pres">
      <dgm:prSet presAssocID="{32C4B5F5-8DBA-4AA2-80AA-2FFCD9B7EFE1}" presName="parTxOnly" presStyleLbl="node1" presStyleIdx="0" presStyleCnt="16">
        <dgm:presLayoutVars>
          <dgm:bulletEnabled val="1"/>
        </dgm:presLayoutVars>
      </dgm:prSet>
      <dgm:spPr/>
    </dgm:pt>
    <dgm:pt modelId="{A6ED3A4C-BE00-4405-BF5F-D74A33F1B49D}" type="pres">
      <dgm:prSet presAssocID="{A1003165-4B8C-48D5-A405-A9730E438E4E}" presName="parSpace" presStyleCnt="0"/>
      <dgm:spPr/>
    </dgm:pt>
    <dgm:pt modelId="{1EA2FBE8-6524-478D-B7A5-7D4F2B0D60F8}" type="pres">
      <dgm:prSet presAssocID="{E01CF0B7-190A-43C5-A481-817B23AF3E27}" presName="parTxOnly" presStyleLbl="node1" presStyleIdx="1" presStyleCnt="16">
        <dgm:presLayoutVars>
          <dgm:bulletEnabled val="1"/>
        </dgm:presLayoutVars>
      </dgm:prSet>
      <dgm:spPr/>
    </dgm:pt>
    <dgm:pt modelId="{1BCFE308-136D-403F-969B-73C545AB3EC9}" type="pres">
      <dgm:prSet presAssocID="{A8ADE018-A2D5-4D5C-BB79-B53DCEDDEBE5}" presName="parSpace" presStyleCnt="0"/>
      <dgm:spPr/>
    </dgm:pt>
    <dgm:pt modelId="{E1FE818B-94A2-4ECE-A2C7-7AFB60E58613}" type="pres">
      <dgm:prSet presAssocID="{7EA52BDD-7D05-410C-9C91-49EDF8C41778}" presName="parTxOnly" presStyleLbl="node1" presStyleIdx="2" presStyleCnt="16">
        <dgm:presLayoutVars>
          <dgm:bulletEnabled val="1"/>
        </dgm:presLayoutVars>
      </dgm:prSet>
      <dgm:spPr/>
    </dgm:pt>
    <dgm:pt modelId="{91874C22-434D-4193-B88E-162B590B2D87}" type="pres">
      <dgm:prSet presAssocID="{6CA3035A-2377-4A95-9FD7-BA1EC9A926B3}" presName="parSpace" presStyleCnt="0"/>
      <dgm:spPr/>
    </dgm:pt>
    <dgm:pt modelId="{E025D09A-A5AD-4C5E-BD1E-90A6DFE7E14A}" type="pres">
      <dgm:prSet presAssocID="{7840DC5F-0139-4815-87E1-672C34AE5287}" presName="parTxOnly" presStyleLbl="node1" presStyleIdx="3" presStyleCnt="16">
        <dgm:presLayoutVars>
          <dgm:bulletEnabled val="1"/>
        </dgm:presLayoutVars>
      </dgm:prSet>
      <dgm:spPr/>
    </dgm:pt>
    <dgm:pt modelId="{C26D52D0-E70A-46D0-8613-9685634C6C1E}" type="pres">
      <dgm:prSet presAssocID="{34BC8E4D-943C-4534-AE25-FE30024147F1}" presName="parSpace" presStyleCnt="0"/>
      <dgm:spPr/>
    </dgm:pt>
    <dgm:pt modelId="{E6262117-0042-4A3E-A97C-317C500A19B6}" type="pres">
      <dgm:prSet presAssocID="{F06C1E20-BF9B-420B-BD67-EE3FA483D77C}" presName="parTxOnly" presStyleLbl="node1" presStyleIdx="4" presStyleCnt="16">
        <dgm:presLayoutVars>
          <dgm:bulletEnabled val="1"/>
        </dgm:presLayoutVars>
      </dgm:prSet>
      <dgm:spPr/>
    </dgm:pt>
    <dgm:pt modelId="{E9AD9D65-1FB8-4A1F-BB3C-328E2F49BB24}" type="pres">
      <dgm:prSet presAssocID="{8CDB427B-ED04-4A9B-8B2A-9A7FC42444C9}" presName="parSpace" presStyleCnt="0"/>
      <dgm:spPr/>
    </dgm:pt>
    <dgm:pt modelId="{0DED4B34-004F-41CF-9A07-D57FEB7A713C}" type="pres">
      <dgm:prSet presAssocID="{E34C9CA9-646E-48E2-AF40-AF044348B18A}" presName="parTxOnly" presStyleLbl="node1" presStyleIdx="5" presStyleCnt="16">
        <dgm:presLayoutVars>
          <dgm:bulletEnabled val="1"/>
        </dgm:presLayoutVars>
      </dgm:prSet>
      <dgm:spPr/>
    </dgm:pt>
    <dgm:pt modelId="{6C7C063C-8607-4F59-B7EC-E7F68BFFE18D}" type="pres">
      <dgm:prSet presAssocID="{92931DF1-B9A7-467B-8596-3A5B4E8D8A94}" presName="parSpace" presStyleCnt="0"/>
      <dgm:spPr/>
    </dgm:pt>
    <dgm:pt modelId="{41522547-5D17-4F9B-A353-C641244A9464}" type="pres">
      <dgm:prSet presAssocID="{0ED836CD-8D24-4D92-972F-47519CAC906E}" presName="parTxOnly" presStyleLbl="node1" presStyleIdx="6" presStyleCnt="16">
        <dgm:presLayoutVars>
          <dgm:bulletEnabled val="1"/>
        </dgm:presLayoutVars>
      </dgm:prSet>
      <dgm:spPr/>
    </dgm:pt>
    <dgm:pt modelId="{88543004-BA03-45CB-B53A-76592B0CEBC1}" type="pres">
      <dgm:prSet presAssocID="{D49C34CB-A083-4CAF-873D-60B69825D3C1}" presName="parSpace" presStyleCnt="0"/>
      <dgm:spPr/>
    </dgm:pt>
    <dgm:pt modelId="{C6B5BCC0-BA3B-48F4-89B2-7F5D4D1734F3}" type="pres">
      <dgm:prSet presAssocID="{B601CA95-58FC-4C4C-A594-B5361461E108}" presName="parTxOnly" presStyleLbl="node1" presStyleIdx="7" presStyleCnt="16">
        <dgm:presLayoutVars>
          <dgm:bulletEnabled val="1"/>
        </dgm:presLayoutVars>
      </dgm:prSet>
      <dgm:spPr/>
    </dgm:pt>
    <dgm:pt modelId="{AE49757A-97FC-4BD3-84F7-93078DE6C798}" type="pres">
      <dgm:prSet presAssocID="{CBF95BA6-E235-4A6C-A686-0D74C1672571}" presName="parSpace" presStyleCnt="0"/>
      <dgm:spPr/>
    </dgm:pt>
    <dgm:pt modelId="{7D7E80DE-2411-4A75-ABC4-2EB26E435284}" type="pres">
      <dgm:prSet presAssocID="{50827BF2-7EED-4708-8222-3B0B3AFBA60F}" presName="parTxOnly" presStyleLbl="node1" presStyleIdx="8" presStyleCnt="16">
        <dgm:presLayoutVars>
          <dgm:bulletEnabled val="1"/>
        </dgm:presLayoutVars>
      </dgm:prSet>
      <dgm:spPr/>
    </dgm:pt>
    <dgm:pt modelId="{DB525857-3316-49B6-B2FF-E99529BA9540}" type="pres">
      <dgm:prSet presAssocID="{2D66C033-2052-4FDF-AAEB-B05F6DA87552}" presName="parSpace" presStyleCnt="0"/>
      <dgm:spPr/>
    </dgm:pt>
    <dgm:pt modelId="{6D26803E-DD6D-4D80-BF6D-F76161513FDF}" type="pres">
      <dgm:prSet presAssocID="{D895DD29-720B-43EF-85C6-7B0C8E62D1DA}" presName="parTxOnly" presStyleLbl="node1" presStyleIdx="9" presStyleCnt="16">
        <dgm:presLayoutVars>
          <dgm:bulletEnabled val="1"/>
        </dgm:presLayoutVars>
      </dgm:prSet>
      <dgm:spPr/>
    </dgm:pt>
    <dgm:pt modelId="{B05F86EB-A915-4A9E-8DDA-1063E4A077AC}" type="pres">
      <dgm:prSet presAssocID="{629FAB87-07B4-4604-8C0E-3FE18B18669E}" presName="parSpace" presStyleCnt="0"/>
      <dgm:spPr/>
    </dgm:pt>
    <dgm:pt modelId="{B4B5A7DD-85DE-4ED0-8930-71F99127C09D}" type="pres">
      <dgm:prSet presAssocID="{C7F915AB-2987-4ECD-B4EE-73A5E802F5C6}" presName="parTxOnly" presStyleLbl="node1" presStyleIdx="10" presStyleCnt="16">
        <dgm:presLayoutVars>
          <dgm:bulletEnabled val="1"/>
        </dgm:presLayoutVars>
      </dgm:prSet>
      <dgm:spPr/>
    </dgm:pt>
    <dgm:pt modelId="{E9AC3615-202E-4190-B272-6D9B12964CFD}" type="pres">
      <dgm:prSet presAssocID="{0E413092-1F37-4353-9B7E-46A7A04A51A9}" presName="parSpace" presStyleCnt="0"/>
      <dgm:spPr/>
    </dgm:pt>
    <dgm:pt modelId="{7B61886B-5553-47C5-9D24-4F57C3F3D3CE}" type="pres">
      <dgm:prSet presAssocID="{9AE99BEE-F709-4E9F-BE29-FAFAD3CDDFB7}" presName="parTxOnly" presStyleLbl="node1" presStyleIdx="11" presStyleCnt="16">
        <dgm:presLayoutVars>
          <dgm:bulletEnabled val="1"/>
        </dgm:presLayoutVars>
      </dgm:prSet>
      <dgm:spPr/>
    </dgm:pt>
    <dgm:pt modelId="{8A5D20D4-28AC-418A-BD2B-E66DAFA89BF2}" type="pres">
      <dgm:prSet presAssocID="{D6CF3799-9BFD-472C-AFC0-D6DCAE5C5AF7}" presName="parSpace" presStyleCnt="0"/>
      <dgm:spPr/>
    </dgm:pt>
    <dgm:pt modelId="{376979C4-AB40-4344-BE56-C099F75C5DC5}" type="pres">
      <dgm:prSet presAssocID="{E6DDFA3F-E890-47CC-8121-A53FBF59B60F}" presName="parTxOnly" presStyleLbl="node1" presStyleIdx="12" presStyleCnt="16">
        <dgm:presLayoutVars>
          <dgm:bulletEnabled val="1"/>
        </dgm:presLayoutVars>
      </dgm:prSet>
      <dgm:spPr/>
    </dgm:pt>
    <dgm:pt modelId="{E17BEFF5-BAEB-4959-BDA3-8D53872105B2}" type="pres">
      <dgm:prSet presAssocID="{D4D29537-01DD-4EB0-A750-A7893705F781}" presName="parSpace" presStyleCnt="0"/>
      <dgm:spPr/>
    </dgm:pt>
    <dgm:pt modelId="{95047277-6F2D-40A0-84BA-9700405B6EE3}" type="pres">
      <dgm:prSet presAssocID="{4BDE03A7-D086-450C-8D27-D764B81B2213}" presName="parTxOnly" presStyleLbl="node1" presStyleIdx="13" presStyleCnt="16">
        <dgm:presLayoutVars>
          <dgm:bulletEnabled val="1"/>
        </dgm:presLayoutVars>
      </dgm:prSet>
      <dgm:spPr/>
    </dgm:pt>
    <dgm:pt modelId="{C46F9311-5098-4B2A-A203-615EC918C38F}" type="pres">
      <dgm:prSet presAssocID="{EEC5F43A-1B48-45B0-8CB1-9DCE89D818F3}" presName="parSpace" presStyleCnt="0"/>
      <dgm:spPr/>
    </dgm:pt>
    <dgm:pt modelId="{A7336435-DC31-4720-ACA9-ECF31A4C1C6E}" type="pres">
      <dgm:prSet presAssocID="{22FAA8E6-C7A4-40F2-963D-1EB095516500}" presName="parTxOnly" presStyleLbl="node1" presStyleIdx="14" presStyleCnt="16">
        <dgm:presLayoutVars>
          <dgm:bulletEnabled val="1"/>
        </dgm:presLayoutVars>
      </dgm:prSet>
      <dgm:spPr/>
    </dgm:pt>
    <dgm:pt modelId="{A2A2F377-1C05-4904-8DBE-518B05504495}" type="pres">
      <dgm:prSet presAssocID="{2B1B4AE4-0894-4176-B612-134659BED0F5}" presName="parSpace" presStyleCnt="0"/>
      <dgm:spPr/>
    </dgm:pt>
    <dgm:pt modelId="{59193F18-8546-44DD-A6FC-E9088F5A70C6}" type="pres">
      <dgm:prSet presAssocID="{FE8920AB-8163-45E2-94BD-6E4FB3F7530E}" presName="parTxOnly" presStyleLbl="node1" presStyleIdx="15" presStyleCnt="16">
        <dgm:presLayoutVars>
          <dgm:bulletEnabled val="1"/>
        </dgm:presLayoutVars>
      </dgm:prSet>
      <dgm:spPr/>
    </dgm:pt>
  </dgm:ptLst>
  <dgm:cxnLst>
    <dgm:cxn modelId="{16D68901-352B-45C0-B7B9-EFFE0FCF1979}" type="presOf" srcId="{C7F915AB-2987-4ECD-B4EE-73A5E802F5C6}" destId="{B4B5A7DD-85DE-4ED0-8930-71F99127C09D}" srcOrd="0" destOrd="0" presId="urn:microsoft.com/office/officeart/2005/8/layout/hChevron3"/>
    <dgm:cxn modelId="{09C9F506-DE87-4F55-A2A5-505D0E3F6AB7}" type="presOf" srcId="{50827BF2-7EED-4708-8222-3B0B3AFBA60F}" destId="{7D7E80DE-2411-4A75-ABC4-2EB26E435284}" srcOrd="0" destOrd="0" presId="urn:microsoft.com/office/officeart/2005/8/layout/hChevron3"/>
    <dgm:cxn modelId="{D7696C35-1712-496C-B9F7-01C4E6E115E9}" srcId="{AFD36AE4-D6B5-48DE-9302-2EFDF22BF6C8}" destId="{7EA52BDD-7D05-410C-9C91-49EDF8C41778}" srcOrd="2" destOrd="0" parTransId="{33F015AB-E026-44AD-A019-876BB22AF5A6}" sibTransId="{6CA3035A-2377-4A95-9FD7-BA1EC9A926B3}"/>
    <dgm:cxn modelId="{8C8CE45D-5B05-473A-B668-BDA723CC5903}" type="presOf" srcId="{E34C9CA9-646E-48E2-AF40-AF044348B18A}" destId="{0DED4B34-004F-41CF-9A07-D57FEB7A713C}" srcOrd="0" destOrd="0" presId="urn:microsoft.com/office/officeart/2005/8/layout/hChevron3"/>
    <dgm:cxn modelId="{2034CD42-EC45-456C-BAFE-2A1C7757CED7}" type="presOf" srcId="{E6DDFA3F-E890-47CC-8121-A53FBF59B60F}" destId="{376979C4-AB40-4344-BE56-C099F75C5DC5}" srcOrd="0" destOrd="0" presId="urn:microsoft.com/office/officeart/2005/8/layout/hChevron3"/>
    <dgm:cxn modelId="{BC98736E-57B3-459C-9AEF-9326DB56FAF7}" type="presOf" srcId="{F06C1E20-BF9B-420B-BD67-EE3FA483D77C}" destId="{E6262117-0042-4A3E-A97C-317C500A19B6}" srcOrd="0" destOrd="0" presId="urn:microsoft.com/office/officeart/2005/8/layout/hChevron3"/>
    <dgm:cxn modelId="{6A152774-7E9C-44AF-83EE-4C5C1B7F029C}" srcId="{AFD36AE4-D6B5-48DE-9302-2EFDF22BF6C8}" destId="{C7F915AB-2987-4ECD-B4EE-73A5E802F5C6}" srcOrd="10" destOrd="0" parTransId="{7D329A83-7AFF-4D2D-AE01-8FF4C3F7E8B8}" sibTransId="{0E413092-1F37-4353-9B7E-46A7A04A51A9}"/>
    <dgm:cxn modelId="{9DBFA758-A58F-456B-8BF9-CFC3ED7D4690}" type="presOf" srcId="{32C4B5F5-8DBA-4AA2-80AA-2FFCD9B7EFE1}" destId="{3A4791F6-6E46-41F1-AD42-DF098435D515}" srcOrd="0" destOrd="0" presId="urn:microsoft.com/office/officeart/2005/8/layout/hChevron3"/>
    <dgm:cxn modelId="{D94F1A7F-2604-4DA6-9D72-CA6FD7392217}" type="presOf" srcId="{B601CA95-58FC-4C4C-A594-B5361461E108}" destId="{C6B5BCC0-BA3B-48F4-89B2-7F5D4D1734F3}" srcOrd="0" destOrd="0" presId="urn:microsoft.com/office/officeart/2005/8/layout/hChevron3"/>
    <dgm:cxn modelId="{24CB0081-6E9E-432F-B540-DCACA93904BA}" srcId="{AFD36AE4-D6B5-48DE-9302-2EFDF22BF6C8}" destId="{22FAA8E6-C7A4-40F2-963D-1EB095516500}" srcOrd="14" destOrd="0" parTransId="{E6CACAD9-B837-4C66-BF1F-ED66B6DE9306}" sibTransId="{2B1B4AE4-0894-4176-B612-134659BED0F5}"/>
    <dgm:cxn modelId="{49F45C85-F7B0-4A7B-AE18-6896010E45C4}" srcId="{AFD36AE4-D6B5-48DE-9302-2EFDF22BF6C8}" destId="{F06C1E20-BF9B-420B-BD67-EE3FA483D77C}" srcOrd="4" destOrd="0" parTransId="{6C62C115-46B3-4F9C-ADD2-543A35EE19C3}" sibTransId="{8CDB427B-ED04-4A9B-8B2A-9A7FC42444C9}"/>
    <dgm:cxn modelId="{57D35C88-9B59-4704-B4AA-850220BB0F1F}" type="presOf" srcId="{9AE99BEE-F709-4E9F-BE29-FAFAD3CDDFB7}" destId="{7B61886B-5553-47C5-9D24-4F57C3F3D3CE}" srcOrd="0" destOrd="0" presId="urn:microsoft.com/office/officeart/2005/8/layout/hChevron3"/>
    <dgm:cxn modelId="{6356E188-9DE7-49D2-AB14-B644316BA89A}" type="presOf" srcId="{0ED836CD-8D24-4D92-972F-47519CAC906E}" destId="{41522547-5D17-4F9B-A353-C641244A9464}" srcOrd="0" destOrd="0" presId="urn:microsoft.com/office/officeart/2005/8/layout/hChevron3"/>
    <dgm:cxn modelId="{CE773896-7E84-45CA-AF9D-2DBABA9837C6}" srcId="{AFD36AE4-D6B5-48DE-9302-2EFDF22BF6C8}" destId="{9AE99BEE-F709-4E9F-BE29-FAFAD3CDDFB7}" srcOrd="11" destOrd="0" parTransId="{D3E05627-EB8B-440F-B529-43300DDE4AA0}" sibTransId="{D6CF3799-9BFD-472C-AFC0-D6DCAE5C5AF7}"/>
    <dgm:cxn modelId="{1DB79D9C-C7BE-4759-BFA0-B2D20F824686}" srcId="{AFD36AE4-D6B5-48DE-9302-2EFDF22BF6C8}" destId="{E01CF0B7-190A-43C5-A481-817B23AF3E27}" srcOrd="1" destOrd="0" parTransId="{F309E8FB-3F10-4D31-BDA2-A5DB1BEBFF44}" sibTransId="{A8ADE018-A2D5-4D5C-BB79-B53DCEDDEBE5}"/>
    <dgm:cxn modelId="{7E0AD69F-A70D-4D96-8F4D-586281F584C5}" srcId="{AFD36AE4-D6B5-48DE-9302-2EFDF22BF6C8}" destId="{E6DDFA3F-E890-47CC-8121-A53FBF59B60F}" srcOrd="12" destOrd="0" parTransId="{D9E8827A-F6C8-431C-9223-56B276918958}" sibTransId="{D4D29537-01DD-4EB0-A750-A7893705F781}"/>
    <dgm:cxn modelId="{CCB70EA3-DCAD-46F1-8191-940ADF2425CE}" type="presOf" srcId="{22FAA8E6-C7A4-40F2-963D-1EB095516500}" destId="{A7336435-DC31-4720-ACA9-ECF31A4C1C6E}" srcOrd="0" destOrd="0" presId="urn:microsoft.com/office/officeart/2005/8/layout/hChevron3"/>
    <dgm:cxn modelId="{24225AA6-5239-4D8B-A8D5-9A6683E6569F}" type="presOf" srcId="{AFD36AE4-D6B5-48DE-9302-2EFDF22BF6C8}" destId="{146E3DEF-4C1B-4ED6-99E6-F1DECA47F307}" srcOrd="0" destOrd="0" presId="urn:microsoft.com/office/officeart/2005/8/layout/hChevron3"/>
    <dgm:cxn modelId="{C39DECA6-0275-40B3-9CD6-C2C3E05F8D91}" type="presOf" srcId="{7840DC5F-0139-4815-87E1-672C34AE5287}" destId="{E025D09A-A5AD-4C5E-BD1E-90A6DFE7E14A}" srcOrd="0" destOrd="0" presId="urn:microsoft.com/office/officeart/2005/8/layout/hChevron3"/>
    <dgm:cxn modelId="{A5C5C2AD-57E9-47C4-B5BF-93AD7CA8B341}" type="presOf" srcId="{4BDE03A7-D086-450C-8D27-D764B81B2213}" destId="{95047277-6F2D-40A0-84BA-9700405B6EE3}" srcOrd="0" destOrd="0" presId="urn:microsoft.com/office/officeart/2005/8/layout/hChevron3"/>
    <dgm:cxn modelId="{69E901B9-07AC-4E5E-A532-ADFDCB20408C}" srcId="{AFD36AE4-D6B5-48DE-9302-2EFDF22BF6C8}" destId="{32C4B5F5-8DBA-4AA2-80AA-2FFCD9B7EFE1}" srcOrd="0" destOrd="0" parTransId="{A4A4A5BF-D35B-429E-BA83-5EC06A757F6F}" sibTransId="{A1003165-4B8C-48D5-A405-A9730E438E4E}"/>
    <dgm:cxn modelId="{65BE56BA-A0D4-4FF5-87DC-77905F3E0273}" type="presOf" srcId="{E01CF0B7-190A-43C5-A481-817B23AF3E27}" destId="{1EA2FBE8-6524-478D-B7A5-7D4F2B0D60F8}" srcOrd="0" destOrd="0" presId="urn:microsoft.com/office/officeart/2005/8/layout/hChevron3"/>
    <dgm:cxn modelId="{CEE224C3-3904-4952-9637-1526F92ABF91}" srcId="{AFD36AE4-D6B5-48DE-9302-2EFDF22BF6C8}" destId="{D895DD29-720B-43EF-85C6-7B0C8E62D1DA}" srcOrd="9" destOrd="0" parTransId="{04374FA7-63F4-4357-8F02-2845D285D2FE}" sibTransId="{629FAB87-07B4-4604-8C0E-3FE18B18669E}"/>
    <dgm:cxn modelId="{D5143DC9-CD3C-4775-BCEB-6F9FF7B6E587}" type="presOf" srcId="{D895DD29-720B-43EF-85C6-7B0C8E62D1DA}" destId="{6D26803E-DD6D-4D80-BF6D-F76161513FDF}" srcOrd="0" destOrd="0" presId="urn:microsoft.com/office/officeart/2005/8/layout/hChevron3"/>
    <dgm:cxn modelId="{C88E06CD-22D9-4ECC-BF47-80E37F08AE67}" type="presOf" srcId="{7EA52BDD-7D05-410C-9C91-49EDF8C41778}" destId="{E1FE818B-94A2-4ECE-A2C7-7AFB60E58613}" srcOrd="0" destOrd="0" presId="urn:microsoft.com/office/officeart/2005/8/layout/hChevron3"/>
    <dgm:cxn modelId="{48F39DCD-88F4-4D6A-B1AD-8D937963E07B}" type="presOf" srcId="{FE8920AB-8163-45E2-94BD-6E4FB3F7530E}" destId="{59193F18-8546-44DD-A6FC-E9088F5A70C6}" srcOrd="0" destOrd="0" presId="urn:microsoft.com/office/officeart/2005/8/layout/hChevron3"/>
    <dgm:cxn modelId="{A00BA6D6-F2EA-44E6-A205-1F5C7C307381}" srcId="{AFD36AE4-D6B5-48DE-9302-2EFDF22BF6C8}" destId="{0ED836CD-8D24-4D92-972F-47519CAC906E}" srcOrd="6" destOrd="0" parTransId="{EBD8D0DF-C81B-42A4-B030-4B6C7DDD2D43}" sibTransId="{D49C34CB-A083-4CAF-873D-60B69825D3C1}"/>
    <dgm:cxn modelId="{B27AB7D9-63F0-48E9-B65C-3A60243BF8EF}" srcId="{AFD36AE4-D6B5-48DE-9302-2EFDF22BF6C8}" destId="{50827BF2-7EED-4708-8222-3B0B3AFBA60F}" srcOrd="8" destOrd="0" parTransId="{A4C66F38-FED2-4C93-A80E-CF1115032686}" sibTransId="{2D66C033-2052-4FDF-AAEB-B05F6DA87552}"/>
    <dgm:cxn modelId="{5A197EE5-F54D-480A-9D14-B5C881AC5E46}" srcId="{AFD36AE4-D6B5-48DE-9302-2EFDF22BF6C8}" destId="{B601CA95-58FC-4C4C-A594-B5361461E108}" srcOrd="7" destOrd="0" parTransId="{83B578F1-9CFC-4771-B755-47E6056388CE}" sibTransId="{CBF95BA6-E235-4A6C-A686-0D74C1672571}"/>
    <dgm:cxn modelId="{BC91B7F6-44D7-4732-9EFF-EE5BEE850FDC}" srcId="{AFD36AE4-D6B5-48DE-9302-2EFDF22BF6C8}" destId="{FE8920AB-8163-45E2-94BD-6E4FB3F7530E}" srcOrd="15" destOrd="0" parTransId="{8DD63D81-C101-4C40-A7ED-1802209BABCE}" sibTransId="{0C51C87F-C90F-475C-8174-5EFD9F1E5C7E}"/>
    <dgm:cxn modelId="{BF257EF8-1455-4570-B7FB-500A7C1EAC86}" srcId="{AFD36AE4-D6B5-48DE-9302-2EFDF22BF6C8}" destId="{7840DC5F-0139-4815-87E1-672C34AE5287}" srcOrd="3" destOrd="0" parTransId="{1FE2B1A9-16D6-456B-BC7C-06C6AB8960BE}" sibTransId="{34BC8E4D-943C-4534-AE25-FE30024147F1}"/>
    <dgm:cxn modelId="{856B61FA-116C-485A-A1FA-511F90D7DA8C}" srcId="{AFD36AE4-D6B5-48DE-9302-2EFDF22BF6C8}" destId="{E34C9CA9-646E-48E2-AF40-AF044348B18A}" srcOrd="5" destOrd="0" parTransId="{7B0D3F35-D598-4200-A98B-70D220E2097A}" sibTransId="{92931DF1-B9A7-467B-8596-3A5B4E8D8A94}"/>
    <dgm:cxn modelId="{73B7D3FE-F69A-4656-97B3-89238FC7EDBF}" srcId="{AFD36AE4-D6B5-48DE-9302-2EFDF22BF6C8}" destId="{4BDE03A7-D086-450C-8D27-D764B81B2213}" srcOrd="13" destOrd="0" parTransId="{1ED49FC8-C29D-47D2-B32A-7764D7A7882E}" sibTransId="{EEC5F43A-1B48-45B0-8CB1-9DCE89D818F3}"/>
    <dgm:cxn modelId="{43E880F6-DC2F-443E-98E2-D51351A008B9}" type="presParOf" srcId="{146E3DEF-4C1B-4ED6-99E6-F1DECA47F307}" destId="{3A4791F6-6E46-41F1-AD42-DF098435D515}" srcOrd="0" destOrd="0" presId="urn:microsoft.com/office/officeart/2005/8/layout/hChevron3"/>
    <dgm:cxn modelId="{17FF5946-7740-4695-AAB9-FC1682A09C03}" type="presParOf" srcId="{146E3DEF-4C1B-4ED6-99E6-F1DECA47F307}" destId="{A6ED3A4C-BE00-4405-BF5F-D74A33F1B49D}" srcOrd="1" destOrd="0" presId="urn:microsoft.com/office/officeart/2005/8/layout/hChevron3"/>
    <dgm:cxn modelId="{AEC784B9-62B2-470F-B2ED-23FCA4219865}" type="presParOf" srcId="{146E3DEF-4C1B-4ED6-99E6-F1DECA47F307}" destId="{1EA2FBE8-6524-478D-B7A5-7D4F2B0D60F8}" srcOrd="2" destOrd="0" presId="urn:microsoft.com/office/officeart/2005/8/layout/hChevron3"/>
    <dgm:cxn modelId="{1A2DF22A-94F2-4574-B27B-8F794A402FF3}" type="presParOf" srcId="{146E3DEF-4C1B-4ED6-99E6-F1DECA47F307}" destId="{1BCFE308-136D-403F-969B-73C545AB3EC9}" srcOrd="3" destOrd="0" presId="urn:microsoft.com/office/officeart/2005/8/layout/hChevron3"/>
    <dgm:cxn modelId="{27658597-746A-45D3-AAA3-45D9FAE74C28}" type="presParOf" srcId="{146E3DEF-4C1B-4ED6-99E6-F1DECA47F307}" destId="{E1FE818B-94A2-4ECE-A2C7-7AFB60E58613}" srcOrd="4" destOrd="0" presId="urn:microsoft.com/office/officeart/2005/8/layout/hChevron3"/>
    <dgm:cxn modelId="{FC261053-471A-451D-B99A-D472C00ABBF9}" type="presParOf" srcId="{146E3DEF-4C1B-4ED6-99E6-F1DECA47F307}" destId="{91874C22-434D-4193-B88E-162B590B2D87}" srcOrd="5" destOrd="0" presId="urn:microsoft.com/office/officeart/2005/8/layout/hChevron3"/>
    <dgm:cxn modelId="{F2A7997D-0BA5-4671-AB15-999DA3FC1F5E}" type="presParOf" srcId="{146E3DEF-4C1B-4ED6-99E6-F1DECA47F307}" destId="{E025D09A-A5AD-4C5E-BD1E-90A6DFE7E14A}" srcOrd="6" destOrd="0" presId="urn:microsoft.com/office/officeart/2005/8/layout/hChevron3"/>
    <dgm:cxn modelId="{37E8C62E-4E41-4E0B-B52E-825DEF9C7723}" type="presParOf" srcId="{146E3DEF-4C1B-4ED6-99E6-F1DECA47F307}" destId="{C26D52D0-E70A-46D0-8613-9685634C6C1E}" srcOrd="7" destOrd="0" presId="urn:microsoft.com/office/officeart/2005/8/layout/hChevron3"/>
    <dgm:cxn modelId="{E8DA0D81-1A7B-4D06-B76A-928B744D9FBD}" type="presParOf" srcId="{146E3DEF-4C1B-4ED6-99E6-F1DECA47F307}" destId="{E6262117-0042-4A3E-A97C-317C500A19B6}" srcOrd="8" destOrd="0" presId="urn:microsoft.com/office/officeart/2005/8/layout/hChevron3"/>
    <dgm:cxn modelId="{BF7DCFC9-A285-4E52-9181-9F8682198B00}" type="presParOf" srcId="{146E3DEF-4C1B-4ED6-99E6-F1DECA47F307}" destId="{E9AD9D65-1FB8-4A1F-BB3C-328E2F49BB24}" srcOrd="9" destOrd="0" presId="urn:microsoft.com/office/officeart/2005/8/layout/hChevron3"/>
    <dgm:cxn modelId="{9771DBF6-BAA4-47DD-B587-ABCED5FC0BD7}" type="presParOf" srcId="{146E3DEF-4C1B-4ED6-99E6-F1DECA47F307}" destId="{0DED4B34-004F-41CF-9A07-D57FEB7A713C}" srcOrd="10" destOrd="0" presId="urn:microsoft.com/office/officeart/2005/8/layout/hChevron3"/>
    <dgm:cxn modelId="{2BF60ED8-CAAD-41C7-A841-97058CD3578F}" type="presParOf" srcId="{146E3DEF-4C1B-4ED6-99E6-F1DECA47F307}" destId="{6C7C063C-8607-4F59-B7EC-E7F68BFFE18D}" srcOrd="11" destOrd="0" presId="urn:microsoft.com/office/officeart/2005/8/layout/hChevron3"/>
    <dgm:cxn modelId="{EDEBF87F-936E-4B77-93F1-B3259A71DA50}" type="presParOf" srcId="{146E3DEF-4C1B-4ED6-99E6-F1DECA47F307}" destId="{41522547-5D17-4F9B-A353-C641244A9464}" srcOrd="12" destOrd="0" presId="urn:microsoft.com/office/officeart/2005/8/layout/hChevron3"/>
    <dgm:cxn modelId="{62F45652-459D-4929-9672-B7D6D516539D}" type="presParOf" srcId="{146E3DEF-4C1B-4ED6-99E6-F1DECA47F307}" destId="{88543004-BA03-45CB-B53A-76592B0CEBC1}" srcOrd="13" destOrd="0" presId="urn:microsoft.com/office/officeart/2005/8/layout/hChevron3"/>
    <dgm:cxn modelId="{79E01DCA-0CB9-4296-B9A4-E7048BCA8B8A}" type="presParOf" srcId="{146E3DEF-4C1B-4ED6-99E6-F1DECA47F307}" destId="{C6B5BCC0-BA3B-48F4-89B2-7F5D4D1734F3}" srcOrd="14" destOrd="0" presId="urn:microsoft.com/office/officeart/2005/8/layout/hChevron3"/>
    <dgm:cxn modelId="{359FACEC-1DBE-4284-A373-744E7F9CA1CC}" type="presParOf" srcId="{146E3DEF-4C1B-4ED6-99E6-F1DECA47F307}" destId="{AE49757A-97FC-4BD3-84F7-93078DE6C798}" srcOrd="15" destOrd="0" presId="urn:microsoft.com/office/officeart/2005/8/layout/hChevron3"/>
    <dgm:cxn modelId="{B18383E8-1E6B-4F19-A4FC-69512A1CA5E6}" type="presParOf" srcId="{146E3DEF-4C1B-4ED6-99E6-F1DECA47F307}" destId="{7D7E80DE-2411-4A75-ABC4-2EB26E435284}" srcOrd="16" destOrd="0" presId="urn:microsoft.com/office/officeart/2005/8/layout/hChevron3"/>
    <dgm:cxn modelId="{534256ED-163D-49EC-B08A-ED53B1689AEF}" type="presParOf" srcId="{146E3DEF-4C1B-4ED6-99E6-F1DECA47F307}" destId="{DB525857-3316-49B6-B2FF-E99529BA9540}" srcOrd="17" destOrd="0" presId="urn:microsoft.com/office/officeart/2005/8/layout/hChevron3"/>
    <dgm:cxn modelId="{0AB937C8-C2E7-4416-ADCC-196BBE80A38C}" type="presParOf" srcId="{146E3DEF-4C1B-4ED6-99E6-F1DECA47F307}" destId="{6D26803E-DD6D-4D80-BF6D-F76161513FDF}" srcOrd="18" destOrd="0" presId="urn:microsoft.com/office/officeart/2005/8/layout/hChevron3"/>
    <dgm:cxn modelId="{0EEFD10B-F0B6-44BF-98DD-847672A43013}" type="presParOf" srcId="{146E3DEF-4C1B-4ED6-99E6-F1DECA47F307}" destId="{B05F86EB-A915-4A9E-8DDA-1063E4A077AC}" srcOrd="19" destOrd="0" presId="urn:microsoft.com/office/officeart/2005/8/layout/hChevron3"/>
    <dgm:cxn modelId="{1C31CC0C-236A-49C4-82B8-3F09846FD9B0}" type="presParOf" srcId="{146E3DEF-4C1B-4ED6-99E6-F1DECA47F307}" destId="{B4B5A7DD-85DE-4ED0-8930-71F99127C09D}" srcOrd="20" destOrd="0" presId="urn:microsoft.com/office/officeart/2005/8/layout/hChevron3"/>
    <dgm:cxn modelId="{DCBDD82B-0122-46A3-9250-A46695F2E9AB}" type="presParOf" srcId="{146E3DEF-4C1B-4ED6-99E6-F1DECA47F307}" destId="{E9AC3615-202E-4190-B272-6D9B12964CFD}" srcOrd="21" destOrd="0" presId="urn:microsoft.com/office/officeart/2005/8/layout/hChevron3"/>
    <dgm:cxn modelId="{E5A15AF7-CED8-433D-A197-CC648F96DCBE}" type="presParOf" srcId="{146E3DEF-4C1B-4ED6-99E6-F1DECA47F307}" destId="{7B61886B-5553-47C5-9D24-4F57C3F3D3CE}" srcOrd="22" destOrd="0" presId="urn:microsoft.com/office/officeart/2005/8/layout/hChevron3"/>
    <dgm:cxn modelId="{5A00C87E-7A74-46EE-BBE7-0BED204A209D}" type="presParOf" srcId="{146E3DEF-4C1B-4ED6-99E6-F1DECA47F307}" destId="{8A5D20D4-28AC-418A-BD2B-E66DAFA89BF2}" srcOrd="23" destOrd="0" presId="urn:microsoft.com/office/officeart/2005/8/layout/hChevron3"/>
    <dgm:cxn modelId="{356611D6-2DEA-48BA-9FE7-824367A4DB5C}" type="presParOf" srcId="{146E3DEF-4C1B-4ED6-99E6-F1DECA47F307}" destId="{376979C4-AB40-4344-BE56-C099F75C5DC5}" srcOrd="24" destOrd="0" presId="urn:microsoft.com/office/officeart/2005/8/layout/hChevron3"/>
    <dgm:cxn modelId="{25C6A786-53CE-4343-9FBE-7A309BFC0A05}" type="presParOf" srcId="{146E3DEF-4C1B-4ED6-99E6-F1DECA47F307}" destId="{E17BEFF5-BAEB-4959-BDA3-8D53872105B2}" srcOrd="25" destOrd="0" presId="urn:microsoft.com/office/officeart/2005/8/layout/hChevron3"/>
    <dgm:cxn modelId="{F88FE520-1F4D-43C6-8B36-E32C4628DC75}" type="presParOf" srcId="{146E3DEF-4C1B-4ED6-99E6-F1DECA47F307}" destId="{95047277-6F2D-40A0-84BA-9700405B6EE3}" srcOrd="26" destOrd="0" presId="urn:microsoft.com/office/officeart/2005/8/layout/hChevron3"/>
    <dgm:cxn modelId="{3838005A-63D6-46AE-80D1-F21F2BC0F21D}" type="presParOf" srcId="{146E3DEF-4C1B-4ED6-99E6-F1DECA47F307}" destId="{C46F9311-5098-4B2A-A203-615EC918C38F}" srcOrd="27" destOrd="0" presId="urn:microsoft.com/office/officeart/2005/8/layout/hChevron3"/>
    <dgm:cxn modelId="{FD11554C-77FB-4DD1-9D9C-11093D300311}" type="presParOf" srcId="{146E3DEF-4C1B-4ED6-99E6-F1DECA47F307}" destId="{A7336435-DC31-4720-ACA9-ECF31A4C1C6E}" srcOrd="28" destOrd="0" presId="urn:microsoft.com/office/officeart/2005/8/layout/hChevron3"/>
    <dgm:cxn modelId="{E4657930-3A8B-436A-9583-A4DAA20DFB34}" type="presParOf" srcId="{146E3DEF-4C1B-4ED6-99E6-F1DECA47F307}" destId="{A2A2F377-1C05-4904-8DBE-518B05504495}" srcOrd="29" destOrd="0" presId="urn:microsoft.com/office/officeart/2005/8/layout/hChevron3"/>
    <dgm:cxn modelId="{6E2D58DC-B710-48F2-8F42-503C59AF76F5}" type="presParOf" srcId="{146E3DEF-4C1B-4ED6-99E6-F1DECA47F307}" destId="{59193F18-8546-44DD-A6FC-E9088F5A70C6}" srcOrd="3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4791F6-6E46-41F1-AD42-DF098435D515}">
      <dsp:nvSpPr>
        <dsp:cNvPr id="0" name=""/>
        <dsp:cNvSpPr/>
      </dsp:nvSpPr>
      <dsp:spPr>
        <a:xfrm>
          <a:off x="1357" y="2470894"/>
          <a:ext cx="855364" cy="342145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Enquadramento do tema</a:t>
          </a:r>
        </a:p>
      </dsp:txBody>
      <dsp:txXfrm>
        <a:off x="1357" y="2470894"/>
        <a:ext cx="769828" cy="342145"/>
      </dsp:txXfrm>
    </dsp:sp>
    <dsp:sp modelId="{1EA2FBE8-6524-478D-B7A5-7D4F2B0D60F8}">
      <dsp:nvSpPr>
        <dsp:cNvPr id="0" name=""/>
        <dsp:cNvSpPr/>
      </dsp:nvSpPr>
      <dsp:spPr>
        <a:xfrm>
          <a:off x="685649" y="2470894"/>
          <a:ext cx="855364" cy="34214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Objetivos</a:t>
          </a:r>
        </a:p>
      </dsp:txBody>
      <dsp:txXfrm>
        <a:off x="856722" y="2470894"/>
        <a:ext cx="513219" cy="342145"/>
      </dsp:txXfrm>
    </dsp:sp>
    <dsp:sp modelId="{E1FE818B-94A2-4ECE-A2C7-7AFB60E58613}">
      <dsp:nvSpPr>
        <dsp:cNvPr id="0" name=""/>
        <dsp:cNvSpPr/>
      </dsp:nvSpPr>
      <dsp:spPr>
        <a:xfrm>
          <a:off x="1369940" y="2470894"/>
          <a:ext cx="855364" cy="34214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Requisitos</a:t>
          </a:r>
          <a:endParaRPr lang="en-US" sz="500" kern="1200" dirty="0">
            <a:latin typeface="Aptos"/>
          </a:endParaRPr>
        </a:p>
      </dsp:txBody>
      <dsp:txXfrm>
        <a:off x="1541013" y="2470894"/>
        <a:ext cx="513219" cy="342145"/>
      </dsp:txXfrm>
    </dsp:sp>
    <dsp:sp modelId="{E025D09A-A5AD-4C5E-BD1E-90A6DFE7E14A}">
      <dsp:nvSpPr>
        <dsp:cNvPr id="0" name=""/>
        <dsp:cNvSpPr/>
      </dsp:nvSpPr>
      <dsp:spPr>
        <a:xfrm>
          <a:off x="2054232" y="2470894"/>
          <a:ext cx="855364" cy="34214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Modelo de casos de uso</a:t>
          </a:r>
          <a:endParaRPr lang="en-US" sz="500" kern="1200" dirty="0">
            <a:latin typeface="Aptos"/>
          </a:endParaRPr>
        </a:p>
      </dsp:txBody>
      <dsp:txXfrm>
        <a:off x="2225305" y="2470894"/>
        <a:ext cx="513219" cy="342145"/>
      </dsp:txXfrm>
    </dsp:sp>
    <dsp:sp modelId="{E6262117-0042-4A3E-A97C-317C500A19B6}">
      <dsp:nvSpPr>
        <dsp:cNvPr id="0" name=""/>
        <dsp:cNvSpPr/>
      </dsp:nvSpPr>
      <dsp:spPr>
        <a:xfrm>
          <a:off x="2738524" y="2470894"/>
          <a:ext cx="855364" cy="342145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Modelo de dados</a:t>
          </a:r>
        </a:p>
      </dsp:txBody>
      <dsp:txXfrm>
        <a:off x="2909597" y="2470894"/>
        <a:ext cx="513219" cy="342145"/>
      </dsp:txXfrm>
    </dsp:sp>
    <dsp:sp modelId="{0DED4B34-004F-41CF-9A07-D57FEB7A713C}">
      <dsp:nvSpPr>
        <dsp:cNvPr id="0" name=""/>
        <dsp:cNvSpPr/>
      </dsp:nvSpPr>
      <dsp:spPr>
        <a:xfrm>
          <a:off x="3422815" y="2470894"/>
          <a:ext cx="855364" cy="342145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Arquitetura geral do projeto</a:t>
          </a:r>
        </a:p>
      </dsp:txBody>
      <dsp:txXfrm>
        <a:off x="3593888" y="2470894"/>
        <a:ext cx="513219" cy="342145"/>
      </dsp:txXfrm>
    </dsp:sp>
    <dsp:sp modelId="{41522547-5D17-4F9B-A353-C641244A9464}">
      <dsp:nvSpPr>
        <dsp:cNvPr id="0" name=""/>
        <dsp:cNvSpPr/>
      </dsp:nvSpPr>
      <dsp:spPr>
        <a:xfrm>
          <a:off x="4107107" y="2470894"/>
          <a:ext cx="855364" cy="34214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Tecnologias envolvidas</a:t>
          </a:r>
        </a:p>
      </dsp:txBody>
      <dsp:txXfrm>
        <a:off x="4278180" y="2470894"/>
        <a:ext cx="513219" cy="342145"/>
      </dsp:txXfrm>
    </dsp:sp>
    <dsp:sp modelId="{C6B5BCC0-BA3B-48F4-89B2-7F5D4D1734F3}">
      <dsp:nvSpPr>
        <dsp:cNvPr id="0" name=""/>
        <dsp:cNvSpPr/>
      </dsp:nvSpPr>
      <dsp:spPr>
        <a:xfrm>
          <a:off x="4791398" y="2470894"/>
          <a:ext cx="855364" cy="34214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 err="1">
              <a:latin typeface="Aptos"/>
            </a:rPr>
            <a:t>Mockups</a:t>
          </a:r>
          <a:endParaRPr lang="pt-PT" sz="500" kern="1200" dirty="0">
            <a:latin typeface="Aptos"/>
          </a:endParaRPr>
        </a:p>
      </dsp:txBody>
      <dsp:txXfrm>
        <a:off x="4962471" y="2470894"/>
        <a:ext cx="513219" cy="342145"/>
      </dsp:txXfrm>
    </dsp:sp>
    <dsp:sp modelId="{7D7E80DE-2411-4A75-ABC4-2EB26E435284}">
      <dsp:nvSpPr>
        <dsp:cNvPr id="0" name=""/>
        <dsp:cNvSpPr/>
      </dsp:nvSpPr>
      <dsp:spPr>
        <a:xfrm>
          <a:off x="5475690" y="2470894"/>
          <a:ext cx="855364" cy="34214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Estudos</a:t>
          </a:r>
        </a:p>
      </dsp:txBody>
      <dsp:txXfrm>
        <a:off x="5646763" y="2470894"/>
        <a:ext cx="513219" cy="342145"/>
      </dsp:txXfrm>
    </dsp:sp>
    <dsp:sp modelId="{6D26803E-DD6D-4D80-BF6D-F76161513FDF}">
      <dsp:nvSpPr>
        <dsp:cNvPr id="0" name=""/>
        <dsp:cNvSpPr/>
      </dsp:nvSpPr>
      <dsp:spPr>
        <a:xfrm>
          <a:off x="6159982" y="2470894"/>
          <a:ext cx="855364" cy="342145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Estudo Password </a:t>
          </a:r>
          <a:r>
            <a:rPr lang="pt-PT" sz="500" kern="1200" dirty="0" err="1">
              <a:latin typeface="Aptos"/>
            </a:rPr>
            <a:t>Hashing</a:t>
          </a:r>
          <a:endParaRPr lang="pt-PT" sz="500" kern="1200" dirty="0">
            <a:latin typeface="Aptos"/>
          </a:endParaRPr>
        </a:p>
      </dsp:txBody>
      <dsp:txXfrm>
        <a:off x="6331055" y="2470894"/>
        <a:ext cx="513219" cy="342145"/>
      </dsp:txXfrm>
    </dsp:sp>
    <dsp:sp modelId="{B4B5A7DD-85DE-4ED0-8930-71F99127C09D}">
      <dsp:nvSpPr>
        <dsp:cNvPr id="0" name=""/>
        <dsp:cNvSpPr/>
      </dsp:nvSpPr>
      <dsp:spPr>
        <a:xfrm>
          <a:off x="6844273" y="2470894"/>
          <a:ext cx="855364" cy="342145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Estudo Primitivas de Sincronização</a:t>
          </a:r>
        </a:p>
      </dsp:txBody>
      <dsp:txXfrm>
        <a:off x="7015346" y="2470894"/>
        <a:ext cx="513219" cy="342145"/>
      </dsp:txXfrm>
    </dsp:sp>
    <dsp:sp modelId="{7B61886B-5553-47C5-9D24-4F57C3F3D3CE}">
      <dsp:nvSpPr>
        <dsp:cNvPr id="0" name=""/>
        <dsp:cNvSpPr/>
      </dsp:nvSpPr>
      <dsp:spPr>
        <a:xfrm>
          <a:off x="7528565" y="2470894"/>
          <a:ext cx="855364" cy="342145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 err="1">
              <a:latin typeface="Aptos"/>
            </a:rPr>
            <a:t>Build</a:t>
          </a:r>
          <a:r>
            <a:rPr lang="pt-PT" sz="500" kern="1200" dirty="0">
              <a:latin typeface="Aptos"/>
            </a:rPr>
            <a:t> </a:t>
          </a:r>
          <a:r>
            <a:rPr lang="pt-PT" sz="500" kern="1200" dirty="0" err="1">
              <a:latin typeface="Aptos"/>
            </a:rPr>
            <a:t>System</a:t>
          </a:r>
          <a:endParaRPr lang="pt-PT" sz="500" kern="1200" dirty="0">
            <a:latin typeface="Aptos"/>
          </a:endParaRPr>
        </a:p>
      </dsp:txBody>
      <dsp:txXfrm>
        <a:off x="7699638" y="2470894"/>
        <a:ext cx="513219" cy="342145"/>
      </dsp:txXfrm>
    </dsp:sp>
    <dsp:sp modelId="{376979C4-AB40-4344-BE56-C099F75C5DC5}">
      <dsp:nvSpPr>
        <dsp:cNvPr id="0" name=""/>
        <dsp:cNvSpPr/>
      </dsp:nvSpPr>
      <dsp:spPr>
        <a:xfrm>
          <a:off x="8212856" y="2470894"/>
          <a:ext cx="855364" cy="342145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Sistema de </a:t>
          </a:r>
          <a:r>
            <a:rPr lang="pt-PT" sz="500" kern="1200" dirty="0"/>
            <a:t>Internacionalização</a:t>
          </a:r>
        </a:p>
      </dsp:txBody>
      <dsp:txXfrm>
        <a:off x="8383929" y="2470894"/>
        <a:ext cx="513219" cy="342145"/>
      </dsp:txXfrm>
    </dsp:sp>
    <dsp:sp modelId="{95047277-6F2D-40A0-84BA-9700405B6EE3}">
      <dsp:nvSpPr>
        <dsp:cNvPr id="0" name=""/>
        <dsp:cNvSpPr/>
      </dsp:nvSpPr>
      <dsp:spPr>
        <a:xfrm>
          <a:off x="8897148" y="2470894"/>
          <a:ext cx="855364" cy="342145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Tudo o Resto</a:t>
          </a:r>
        </a:p>
      </dsp:txBody>
      <dsp:txXfrm>
        <a:off x="9068221" y="2470894"/>
        <a:ext cx="513219" cy="342145"/>
      </dsp:txXfrm>
    </dsp:sp>
    <dsp:sp modelId="{A7336435-DC31-4720-ACA9-ECF31A4C1C6E}">
      <dsp:nvSpPr>
        <dsp:cNvPr id="0" name=""/>
        <dsp:cNvSpPr/>
      </dsp:nvSpPr>
      <dsp:spPr>
        <a:xfrm>
          <a:off x="9581440" y="2470894"/>
          <a:ext cx="855364" cy="342145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Futuras Melhorias</a:t>
          </a:r>
        </a:p>
      </dsp:txBody>
      <dsp:txXfrm>
        <a:off x="9752513" y="2470894"/>
        <a:ext cx="513219" cy="342145"/>
      </dsp:txXfrm>
    </dsp:sp>
    <dsp:sp modelId="{59193F18-8546-44DD-A6FC-E9088F5A70C6}">
      <dsp:nvSpPr>
        <dsp:cNvPr id="0" name=""/>
        <dsp:cNvSpPr/>
      </dsp:nvSpPr>
      <dsp:spPr>
        <a:xfrm>
          <a:off x="10265731" y="2470894"/>
          <a:ext cx="855364" cy="342145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003" tIns="13335" rIns="6668" bIns="13335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500" kern="1200" dirty="0">
              <a:latin typeface="Aptos"/>
            </a:rPr>
            <a:t>Mostrar projeto</a:t>
          </a:r>
        </a:p>
      </dsp:txBody>
      <dsp:txXfrm>
        <a:off x="10436804" y="2470894"/>
        <a:ext cx="513219" cy="3421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sv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28808-26D1-4F4B-96F4-F3082078D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7008" y="1122362"/>
            <a:ext cx="8816632" cy="357155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E0C639-B0CD-4365-98A9-C1E5FF6CF4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7008" y="5521960"/>
            <a:ext cx="8816632" cy="944879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0C52-E6BB-4B27-B5D8-2D33B2497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7C649-4A0C-4EF2-8FC1-2BCF0BF95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0E03F2-D0FE-49BB-8AEC-E99C4DB2D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4A7CC8F-56A6-423D-B67A-8BA89D3EC911}"/>
              </a:ext>
            </a:extLst>
          </p:cNvPr>
          <p:cNvCxnSpPr>
            <a:cxnSpLocks/>
          </p:cNvCxnSpPr>
          <p:nvPr/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5867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56D52-667C-4E67-9038-A0BDFD8CC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3E72AC-0272-475A-BD25-2AB7AC1DEF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FBFF2-9ECB-4CDD-87FA-9DD1F87BF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AC12B3-DAF5-4BA7-A3A6-D0284716D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171AE-4A11-4035-A072-9AC4053FF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127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A52E95-2F50-48D3-B00E-4C259644E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50174" y="838199"/>
            <a:ext cx="2303626" cy="5338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617C9B-4E02-49C8-B6DF-65ED3C9903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38199"/>
            <a:ext cx="7734300" cy="53387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CA10C-AC31-4D80-B78F-08E48CDCB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B5B7-F312-4BC9-A5D3-72E065D1B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2E489-5442-4698-B6E3-3421A97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1F3A7E1-F157-4338-B7F7-9C0A2D60B7FF}"/>
              </a:ext>
            </a:extLst>
          </p:cNvPr>
          <p:cNvCxnSpPr>
            <a:cxnSpLocks/>
          </p:cNvCxnSpPr>
          <p:nvPr/>
        </p:nvCxnSpPr>
        <p:spPr>
          <a:xfrm>
            <a:off x="881133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83374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05B5E-C545-4763-BA47-4C2C0FCA5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263F8-8E34-4910-BF7A-F1C5A9968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E74E5-D20D-4AB7-8D98-F336CE0EC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D23AA-8F22-4B09-8FAA-CD16E5D6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8A028-A0C8-45E7-915E-B83FF59C9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94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9F01F-198D-4AAD-B4FB-AD3B44981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8200"/>
            <a:ext cx="9438640" cy="4114800"/>
          </a:xfrm>
        </p:spPr>
        <p:txBody>
          <a:bodyPr anchor="t">
            <a:normAutofit/>
          </a:bodyPr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0BCC2B-311B-4FB6-B3A5-26F68055AE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217160"/>
            <a:ext cx="9438640" cy="802640"/>
          </a:xfrm>
        </p:spPr>
        <p:txBody>
          <a:bodyPr anchor="b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9CB73D-2D6B-4FA6-89A4-DCC89F80E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0C188-FF43-44C1-A005-679168D5F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CD1188-DA27-47B2-8176-31193EEC4C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537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B5A25-7E99-42A8-8D6D-648EFE203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501DC-62B7-42BD-A941-D34E92719C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65C5C1-4FD4-4958-99A0-BDADECA33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11679"/>
            <a:ext cx="5181600" cy="41652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D1B234-5D54-44E5-B41D-B205AAF50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67BCDB-6B96-45D6-B5E9-823A96EBD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39C5F-F16F-4AFD-98D1-FA3BB96A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258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44C1F-0040-4BBF-81A6-FD2E30637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7978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2894A7-1DA1-44C1-8ED0-7162794306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824035"/>
            <a:ext cx="4997132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9AB945-31E2-4B60-9076-CBB8F8594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499713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71B3EA-2E84-4B8B-A104-81BD577424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55080" y="1824035"/>
            <a:ext cx="5000308" cy="681040"/>
          </a:xfrm>
        </p:spPr>
        <p:txBody>
          <a:bodyPr anchor="b"/>
          <a:lstStyle>
            <a:lvl1pPr marL="0" indent="0">
              <a:buNone/>
              <a:defRPr sz="2400" b="1" i="0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511AB8-302C-476E-B80A-AA739911E3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55080" y="2505075"/>
            <a:ext cx="500030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B47C29-FE34-4E6E-9921-78C54673A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F6B420-A9CE-4BB6-A653-5C3ABC7D6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21DF8FE-1179-4798-B16D-AF1DFA266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537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66F1A-0A68-4048-808F-CD7A9F3B0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99592"/>
            <a:ext cx="10515600" cy="1573223"/>
          </a:xfrm>
        </p:spPr>
        <p:txBody>
          <a:bodyPr anchor="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ACB3E6-5365-48F5-8D2A-0B002BA35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D8EE9-4D97-4B2F-8D38-41CB9EE7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2C5952-0A27-4FAB-A3FD-12003787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506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D08427-909D-4679-9192-BC99557A7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8E39A6-1E09-42B5-85B4-7E8B5AB2A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938940-01DD-4C97-8649-E01C3B0EDF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606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3B3D-D568-40B4-A73A-1C8EA9ABB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1818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6EB3-917A-43B7-85BB-D00B5D2F07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4798" y="987425"/>
            <a:ext cx="5840589" cy="50323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7AC029-3BC1-4637-A7F9-BC786DC26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72360"/>
            <a:ext cx="3691817" cy="349662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0B948-89C5-4AC5-B7A0-17136F5C5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A6C8C5-652F-46CB-BD26-E262B057F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B50CB-E91F-4B71-81F0-800F2B51A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69B885-FDB8-4C62-A285-A0CDC49A6B0C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4346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3F941E-6445-4840-81AE-104EF7A4F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57200"/>
            <a:ext cx="3696652" cy="17018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F8B866-E32B-4AE7-AEF3-6974AE328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786120" y="838200"/>
            <a:ext cx="5603238" cy="51815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2ABB7A-E157-499A-B224-C2313181F5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9" y="2367280"/>
            <a:ext cx="3696652" cy="35017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77283-E2B8-405E-BB6E-9F121140E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F21F05-EB94-417F-B19B-96FF3D9EC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B7C3C7-B6DB-4064-8E66-9FB770C88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1E233FA-220A-423F-907E-5F81526A28A0}"/>
              </a:ext>
            </a:extLst>
          </p:cNvPr>
          <p:cNvCxnSpPr>
            <a:cxnSpLocks/>
          </p:cNvCxnSpPr>
          <p:nvPr/>
        </p:nvCxnSpPr>
        <p:spPr>
          <a:xfrm>
            <a:off x="502320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1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476A66-BE83-43F9-A28B-02DF7879A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84990"/>
            <a:ext cx="10515600" cy="111681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76E94-F276-4F0F-8DD9-B1F8A3198A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1469"/>
            <a:ext cx="10515600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AD964E-3A2E-4DB9-B96A-EDE144A47B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25981" y="4687095"/>
            <a:ext cx="270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F6CCBF3A-D7FB-4B97-8FD5-6FFB20CB1E84}" type="datetimeFigureOut">
              <a:rPr lang="en-US" smtClean="0"/>
              <a:t>1/6/2025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CB382-EE11-430D-941A-DB76EEB7F2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131161" y="1592957"/>
            <a:ext cx="29735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C562FE-ACD1-43F2-A3DE-5B11E10B7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12296" y="6356350"/>
            <a:ext cx="5746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fld id="{3109D357-8067-4A1F-97B2-93C5160B78D9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EB34A3B-1FD5-48FF-9982-1E64C864C01D}"/>
              </a:ext>
            </a:extLst>
          </p:cNvPr>
          <p:cNvCxnSpPr>
            <a:cxnSpLocks/>
          </p:cNvCxnSpPr>
          <p:nvPr/>
        </p:nvCxnSpPr>
        <p:spPr>
          <a:xfrm flipH="1">
            <a:off x="4" y="1824111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0587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Goudy Old Style" panose="02020502050305020303" pitchFamily="18" charset="0"/>
        <a:buChar char="–"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defTabSz="914400" rtl="0" eaLnBrk="1" latinLnBrk="0" hangingPunct="1">
        <a:lnSpc>
          <a:spcPct val="11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sv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ucascompython/PDSDI-TP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AE5EFD-8B15-4EF8-B87C-D19AB0048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Electronic System">
            <a:extLst>
              <a:ext uri="{FF2B5EF4-FFF2-40B4-BE49-F238E27FC236}">
                <a16:creationId xmlns:a16="http://schemas.microsoft.com/office/drawing/2014/main" id="{290CEFDA-1189-2BB2-468E-1075C0D311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FC8D519-5A24-4E2E-8D97-C6F37BD489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62878"/>
            <a:ext cx="12191996" cy="499512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2000">
                <a:srgbClr val="000000">
                  <a:alpha val="74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51080" y="4587372"/>
            <a:ext cx="9689834" cy="1198359"/>
          </a:xfrm>
        </p:spPr>
        <p:txBody>
          <a:bodyPr anchor="b"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  <a:latin typeface="Aptos"/>
              </a:rPr>
              <a:t>Data Storing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7043" y="5791886"/>
            <a:ext cx="2806541" cy="696351"/>
          </a:xfrm>
        </p:spPr>
        <p:txBody>
          <a:bodyPr>
            <a:normAutofit fontScale="77500" lnSpcReduction="20000"/>
          </a:bodyPr>
          <a:lstStyle/>
          <a:p>
            <a:pPr algn="ctr"/>
            <a:r>
              <a:rPr lang="en-US">
                <a:solidFill>
                  <a:srgbClr val="FFFFFF"/>
                </a:solidFill>
                <a:latin typeface="Aptos"/>
              </a:rPr>
              <a:t>Lucas de Linhares N.º 32187</a:t>
            </a:r>
          </a:p>
          <a:p>
            <a:pPr algn="ctr"/>
            <a:r>
              <a:rPr lang="en-US">
                <a:solidFill>
                  <a:srgbClr val="FFFFFF"/>
                </a:solidFill>
                <a:latin typeface="Aptos"/>
              </a:rPr>
              <a:t>Guilherme Sousa N.º 32188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D1C99D0-461D-4A91-81EF-CCCD798B3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305300"/>
            <a:ext cx="12191996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ubtitle 2">
            <a:extLst>
              <a:ext uri="{FF2B5EF4-FFF2-40B4-BE49-F238E27FC236}">
                <a16:creationId xmlns:a16="http://schemas.microsoft.com/office/drawing/2014/main" id="{9625CCAA-DF70-C89E-D95B-8E1F97C7C7F9}"/>
              </a:ext>
            </a:extLst>
          </p:cNvPr>
          <p:cNvSpPr txBox="1">
            <a:spLocks/>
          </p:cNvSpPr>
          <p:nvPr/>
        </p:nvSpPr>
        <p:spPr>
          <a:xfrm>
            <a:off x="1248858" y="5789408"/>
            <a:ext cx="2713615" cy="6963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Goudy Old Style" panose="02020502050305020303" pitchFamily="18" charset="0"/>
              <a:buNone/>
              <a:defRPr sz="20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Goudy Old Style" panose="02020502050305020303" pitchFamily="18" charset="0"/>
              <a:buNone/>
              <a:defRPr sz="16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err="1">
                <a:solidFill>
                  <a:srgbClr val="FFFFFF"/>
                </a:solidFill>
                <a:latin typeface="Aptos"/>
                <a:ea typeface="+mn-lt"/>
                <a:cs typeface="+mn-lt"/>
              </a:rPr>
              <a:t>Projeto</a:t>
            </a:r>
            <a:r>
              <a:rPr lang="en-US">
                <a:solidFill>
                  <a:srgbClr val="FFFFFF"/>
                </a:solidFill>
                <a:latin typeface="Aptos"/>
                <a:ea typeface="+mn-lt"/>
                <a:cs typeface="+mn-lt"/>
              </a:rPr>
              <a:t> de Sistemas de Informação</a:t>
            </a:r>
            <a:endParaRPr lang="en-US">
              <a:solidFill>
                <a:srgbClr val="000000"/>
              </a:solidFill>
              <a:latin typeface="Aptos"/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E456A1-F34C-4DB8-B32A-F604B48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365125"/>
            <a:ext cx="9937019" cy="1083341"/>
          </a:xfrm>
        </p:spPr>
        <p:txBody>
          <a:bodyPr>
            <a:normAutofit/>
          </a:bodyPr>
          <a:lstStyle/>
          <a:p>
            <a:pPr algn="ctr"/>
            <a:r>
              <a:rPr lang="pt-PT">
                <a:latin typeface="Aptos"/>
              </a:rPr>
              <a:t>Mockups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00CA7E-42AB-4F9C-8519-0EBCEC0AF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6026" y="1714500"/>
            <a:ext cx="121759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2705C6E-E534-5ED9-2BC7-78A3BE2A4E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378647" y="1978273"/>
            <a:ext cx="2103329" cy="4667076"/>
          </a:xfr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2D21F64-B894-B103-835B-BCE45FA961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61395" y="1974500"/>
            <a:ext cx="8277136" cy="4670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0686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E456A1-F34C-4DB8-B32A-F604B48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365125"/>
            <a:ext cx="9937019" cy="1083341"/>
          </a:xfrm>
        </p:spPr>
        <p:txBody>
          <a:bodyPr>
            <a:normAutofit/>
          </a:bodyPr>
          <a:lstStyle/>
          <a:p>
            <a:pPr algn="ctr"/>
            <a:r>
              <a:rPr lang="pt-PT" err="1">
                <a:latin typeface="Aptos"/>
              </a:rPr>
              <a:t>Mockups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00CA7E-42AB-4F9C-8519-0EBCEC0AF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6026" y="1714500"/>
            <a:ext cx="121759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920902-3CFB-6042-0392-5FD3C4E086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7598" y="1831466"/>
            <a:ext cx="8600234" cy="4869808"/>
          </a:xfr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01181AAD-1622-0CBC-7AD7-19E7C2ED61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231080" y="1832994"/>
            <a:ext cx="2727032" cy="486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270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E456A1-F34C-4DB8-B32A-F604B48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365125"/>
            <a:ext cx="9937019" cy="1083341"/>
          </a:xfrm>
        </p:spPr>
        <p:txBody>
          <a:bodyPr>
            <a:normAutofit/>
          </a:bodyPr>
          <a:lstStyle/>
          <a:p>
            <a:pPr algn="ctr"/>
            <a:r>
              <a:rPr lang="pt-PT" err="1">
                <a:latin typeface="Aptos"/>
              </a:rPr>
              <a:t>Mockups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00CA7E-42AB-4F9C-8519-0EBCEC0AF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6026" y="1714500"/>
            <a:ext cx="121759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006F540-3FE0-D6AA-E8BF-2B0AA3A456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63299" y="1845447"/>
            <a:ext cx="2699070" cy="4792910"/>
          </a:xfr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130EE0D9-95FB-3C52-7C98-4D82A7E93F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853" y="1841674"/>
            <a:ext cx="8486861" cy="4796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637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E456A1-F34C-4DB8-B32A-F604B48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365125"/>
            <a:ext cx="9937019" cy="1083341"/>
          </a:xfrm>
        </p:spPr>
        <p:txBody>
          <a:bodyPr>
            <a:normAutofit/>
          </a:bodyPr>
          <a:lstStyle/>
          <a:p>
            <a:pPr algn="ctr"/>
            <a:r>
              <a:rPr lang="pt-PT" err="1">
                <a:latin typeface="Aptos"/>
              </a:rPr>
              <a:t>Mockups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00CA7E-42AB-4F9C-8519-0EBCEC0AF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6026" y="1714500"/>
            <a:ext cx="121759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A409D7A-13EF-E28F-5BA5-C6ACB2CAE0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66034" y="1838455"/>
            <a:ext cx="2657124" cy="4750964"/>
          </a:xfr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A5B3BC8E-1ED3-48F5-5011-F84F4B8CA1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3706" y="1841673"/>
            <a:ext cx="8395979" cy="474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542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E456A1-F34C-4DB8-B32A-F604B48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365125"/>
            <a:ext cx="9937019" cy="1083341"/>
          </a:xfrm>
        </p:spPr>
        <p:txBody>
          <a:bodyPr>
            <a:normAutofit/>
          </a:bodyPr>
          <a:lstStyle/>
          <a:p>
            <a:pPr algn="ctr"/>
            <a:r>
              <a:rPr lang="pt-PT" err="1">
                <a:latin typeface="Aptos"/>
              </a:rPr>
              <a:t>Mockups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00CA7E-42AB-4F9C-8519-0EBCEC0AF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6026" y="1714500"/>
            <a:ext cx="121759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DB21C41-96AB-693C-8CB3-4AD632C10A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084272" y="1852438"/>
            <a:ext cx="2706061" cy="4806891"/>
          </a:xfr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5B124E9-8148-A92A-1FB3-2C44BEFEBA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5743" y="1848664"/>
            <a:ext cx="8479870" cy="481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365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02005-3E01-028A-5EC9-9E4CBC8EB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Estudos</a:t>
            </a:r>
            <a:r>
              <a:rPr lang="en-US" dirty="0"/>
              <a:t> </a:t>
            </a:r>
            <a:r>
              <a:rPr lang="en-US" dirty="0" err="1"/>
              <a:t>realizados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1A5E2-A855-5B27-CFF6-627551F2F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>
                <a:ea typeface="+mn-lt"/>
                <a:cs typeface="+mn-lt"/>
              </a:rPr>
              <a:t>Durante o </a:t>
            </a:r>
            <a:r>
              <a:rPr lang="en-US" dirty="0" err="1">
                <a:ea typeface="+mn-lt"/>
                <a:cs typeface="+mn-lt"/>
              </a:rPr>
              <a:t>desenvolvimento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deste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realizámos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diversos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estudos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garantir</a:t>
            </a:r>
            <a:r>
              <a:rPr lang="en-US" dirty="0">
                <a:ea typeface="+mn-lt"/>
                <a:cs typeface="+mn-lt"/>
              </a:rPr>
              <a:t> as </a:t>
            </a:r>
            <a:r>
              <a:rPr lang="en-US" dirty="0" err="1">
                <a:ea typeface="+mn-lt"/>
                <a:cs typeface="+mn-lt"/>
              </a:rPr>
              <a:t>melhores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escolhas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tecnológicas</a:t>
            </a:r>
            <a:r>
              <a:rPr lang="en-US" dirty="0">
                <a:ea typeface="+mn-lt"/>
                <a:cs typeface="+mn-lt"/>
              </a:rPr>
              <a:t> e de </a:t>
            </a:r>
            <a:r>
              <a:rPr lang="en-US" dirty="0" err="1">
                <a:ea typeface="+mn-lt"/>
                <a:cs typeface="+mn-lt"/>
              </a:rPr>
              <a:t>implementação</a:t>
            </a:r>
            <a:r>
              <a:rPr lang="en-US" dirty="0">
                <a:ea typeface="+mn-lt"/>
                <a:cs typeface="+mn-lt"/>
              </a:rPr>
              <a:t>. Estes </a:t>
            </a:r>
            <a:r>
              <a:rPr lang="en-US" dirty="0" err="1">
                <a:ea typeface="+mn-lt"/>
                <a:cs typeface="+mn-lt"/>
              </a:rPr>
              <a:t>incluíram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Estudo</a:t>
            </a:r>
            <a:r>
              <a:rPr lang="en-US" b="1" dirty="0">
                <a:ea typeface="+mn-lt"/>
                <a:cs typeface="+mn-lt"/>
              </a:rPr>
              <a:t> de </a:t>
            </a:r>
            <a:r>
              <a:rPr lang="en-US" b="1" dirty="0" err="1">
                <a:ea typeface="+mn-lt"/>
                <a:cs typeface="+mn-lt"/>
              </a:rPr>
              <a:t>Dependências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Seleção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cuidadosa</a:t>
            </a:r>
            <a:r>
              <a:rPr lang="en-US" dirty="0">
                <a:ea typeface="+mn-lt"/>
                <a:cs typeface="+mn-lt"/>
              </a:rPr>
              <a:t> das </a:t>
            </a:r>
            <a:r>
              <a:rPr lang="en-US" dirty="0" err="1">
                <a:ea typeface="+mn-lt"/>
                <a:cs typeface="+mn-lt"/>
              </a:rPr>
              <a:t>tecnologias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bibliotecas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utilizadas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priorizando</a:t>
            </a:r>
            <a:r>
              <a:rPr lang="en-US" dirty="0">
                <a:ea typeface="+mn-lt"/>
                <a:cs typeface="+mn-lt"/>
              </a:rPr>
              <a:t> performance, </a:t>
            </a:r>
            <a:r>
              <a:rPr lang="en-US" dirty="0" err="1">
                <a:ea typeface="+mn-lt"/>
                <a:cs typeface="+mn-lt"/>
              </a:rPr>
              <a:t>segurança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qualidade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código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Estudo</a:t>
            </a:r>
            <a:r>
              <a:rPr lang="en-US" b="1" dirty="0">
                <a:ea typeface="+mn-lt"/>
                <a:cs typeface="+mn-lt"/>
              </a:rPr>
              <a:t> de </a:t>
            </a:r>
            <a:r>
              <a:rPr lang="en-US" b="1" dirty="0" err="1">
                <a:ea typeface="+mn-lt"/>
                <a:cs typeface="+mn-lt"/>
              </a:rPr>
              <a:t>Otimizações</a:t>
            </a:r>
            <a:r>
              <a:rPr lang="en-US" b="1" dirty="0">
                <a:ea typeface="+mn-lt"/>
                <a:cs typeface="+mn-lt"/>
              </a:rPr>
              <a:t>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Investigação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técnicas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melhorar</a:t>
            </a:r>
            <a:r>
              <a:rPr lang="en-US" dirty="0">
                <a:ea typeface="+mn-lt"/>
                <a:cs typeface="+mn-lt"/>
              </a:rPr>
              <a:t> o tempo de </a:t>
            </a:r>
            <a:r>
              <a:rPr lang="en-US" dirty="0" err="1">
                <a:ea typeface="+mn-lt"/>
                <a:cs typeface="+mn-lt"/>
              </a:rPr>
              <a:t>compilação</a:t>
            </a:r>
            <a:r>
              <a:rPr lang="en-US" dirty="0">
                <a:ea typeface="+mn-lt"/>
                <a:cs typeface="+mn-lt"/>
              </a:rPr>
              <a:t> e a </a:t>
            </a:r>
            <a:r>
              <a:rPr lang="en-US" dirty="0" err="1">
                <a:ea typeface="+mn-lt"/>
                <a:cs typeface="+mn-lt"/>
              </a:rPr>
              <a:t>eficiência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runtime.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Estudo</a:t>
            </a:r>
            <a:r>
              <a:rPr lang="en-US" b="1" dirty="0">
                <a:ea typeface="+mn-lt"/>
                <a:cs typeface="+mn-lt"/>
              </a:rPr>
              <a:t> de Password Hashing </a:t>
            </a:r>
            <a:r>
              <a:rPr lang="en-US" b="1" dirty="0" err="1">
                <a:ea typeface="+mn-lt"/>
                <a:cs typeface="+mn-lt"/>
              </a:rPr>
              <a:t>em</a:t>
            </a:r>
            <a:r>
              <a:rPr lang="en-US" b="1" dirty="0">
                <a:ea typeface="+mn-lt"/>
                <a:cs typeface="+mn-lt"/>
              </a:rPr>
              <a:t> Rust: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Comparação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algoritmos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implementações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avaliando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desempenho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segurança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Estudo</a:t>
            </a:r>
            <a:r>
              <a:rPr lang="en-US" b="1" dirty="0">
                <a:ea typeface="+mn-lt"/>
                <a:cs typeface="+mn-lt"/>
              </a:rPr>
              <a:t> de </a:t>
            </a:r>
            <a:r>
              <a:rPr lang="en-US" b="1" dirty="0" err="1">
                <a:ea typeface="+mn-lt"/>
                <a:cs typeface="+mn-lt"/>
              </a:rPr>
              <a:t>Primitivas</a:t>
            </a:r>
            <a:r>
              <a:rPr lang="en-US" b="1" dirty="0">
                <a:ea typeface="+mn-lt"/>
                <a:cs typeface="+mn-lt"/>
              </a:rPr>
              <a:t> de </a:t>
            </a:r>
            <a:r>
              <a:rPr lang="en-US" b="1" dirty="0" err="1">
                <a:ea typeface="+mn-lt"/>
                <a:cs typeface="+mn-lt"/>
              </a:rPr>
              <a:t>Sincronização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em</a:t>
            </a:r>
            <a:r>
              <a:rPr lang="en-US" b="1" dirty="0">
                <a:ea typeface="+mn-lt"/>
                <a:cs typeface="+mn-lt"/>
              </a:rPr>
              <a:t> Rust:</a:t>
            </a:r>
            <a:r>
              <a:rPr lang="en-US" dirty="0">
                <a:ea typeface="+mn-lt"/>
                <a:cs typeface="+mn-lt"/>
              </a:rPr>
              <a:t> Benchmarking de </a:t>
            </a:r>
            <a:r>
              <a:rPr lang="en-US" dirty="0" err="1">
                <a:ea typeface="+mn-lt"/>
                <a:cs typeface="+mn-lt"/>
              </a:rPr>
              <a:t>diferentes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abordagens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gestão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concorrência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Estes </a:t>
            </a:r>
            <a:r>
              <a:rPr lang="en-US" dirty="0" err="1">
                <a:ea typeface="+mn-lt"/>
                <a:cs typeface="+mn-lt"/>
              </a:rPr>
              <a:t>estudos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fundamentaram</a:t>
            </a:r>
            <a:r>
              <a:rPr lang="en-US" dirty="0">
                <a:ea typeface="+mn-lt"/>
                <a:cs typeface="+mn-lt"/>
              </a:rPr>
              <a:t> as </a:t>
            </a:r>
            <a:r>
              <a:rPr lang="en-US" dirty="0" err="1">
                <a:ea typeface="+mn-lt"/>
                <a:cs typeface="+mn-lt"/>
              </a:rPr>
              <a:t>decisões</a:t>
            </a:r>
            <a:r>
              <a:rPr lang="en-US" dirty="0">
                <a:ea typeface="+mn-lt"/>
                <a:cs typeface="+mn-lt"/>
              </a:rPr>
              <a:t> que </a:t>
            </a:r>
            <a:r>
              <a:rPr lang="en-US" dirty="0" err="1">
                <a:ea typeface="+mn-lt"/>
                <a:cs typeface="+mn-lt"/>
              </a:rPr>
              <a:t>moldaram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sucesso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439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62933-56B2-6BC3-4667-45FB16D97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Estudo</a:t>
            </a:r>
            <a:r>
              <a:rPr lang="en-US" dirty="0"/>
              <a:t> password hashing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54AD56-54D0-D4D3-818F-D5B3595AAA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en-US" dirty="0" err="1">
                <a:ea typeface="+mn-lt"/>
                <a:cs typeface="+mn-lt"/>
              </a:rPr>
              <a:t>Realizámos</a:t>
            </a:r>
            <a:r>
              <a:rPr lang="en-US" dirty="0">
                <a:ea typeface="+mn-lt"/>
                <a:cs typeface="+mn-lt"/>
              </a:rPr>
              <a:t> um </a:t>
            </a:r>
            <a:r>
              <a:rPr lang="en-US" dirty="0" err="1">
                <a:ea typeface="+mn-lt"/>
                <a:cs typeface="+mn-lt"/>
              </a:rPr>
              <a:t>estudo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aprofundado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sobre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algoritmos</a:t>
            </a:r>
            <a:r>
              <a:rPr lang="en-US" dirty="0">
                <a:ea typeface="+mn-lt"/>
                <a:cs typeface="+mn-lt"/>
              </a:rPr>
              <a:t> de password hashing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Rust, com o </a:t>
            </a:r>
            <a:r>
              <a:rPr lang="en-US" dirty="0" err="1">
                <a:ea typeface="+mn-lt"/>
                <a:cs typeface="+mn-lt"/>
              </a:rPr>
              <a:t>objetivo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garantir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segurança</a:t>
            </a:r>
            <a:r>
              <a:rPr lang="en-US" dirty="0">
                <a:ea typeface="+mn-lt"/>
                <a:cs typeface="+mn-lt"/>
              </a:rPr>
              <a:t> e a </a:t>
            </a:r>
            <a:r>
              <a:rPr lang="en-US" dirty="0" err="1">
                <a:ea typeface="+mn-lt"/>
                <a:cs typeface="+mn-lt"/>
              </a:rPr>
              <a:t>eficiência</a:t>
            </a:r>
            <a:r>
              <a:rPr lang="en-US" dirty="0">
                <a:ea typeface="+mn-lt"/>
                <a:cs typeface="+mn-lt"/>
              </a:rPr>
              <a:t> no </a:t>
            </a:r>
            <a:r>
              <a:rPr lang="en-US" dirty="0" err="1">
                <a:ea typeface="+mn-lt"/>
                <a:cs typeface="+mn-lt"/>
              </a:rPr>
              <a:t>processo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armazenamento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palavras</a:t>
            </a:r>
            <a:r>
              <a:rPr lang="en-US" dirty="0">
                <a:ea typeface="+mn-lt"/>
                <a:cs typeface="+mn-lt"/>
              </a:rPr>
              <a:t>-passes.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Comparamos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várias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implementações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Rust, </a:t>
            </a:r>
            <a:r>
              <a:rPr lang="en-US" dirty="0" err="1">
                <a:ea typeface="+mn-lt"/>
                <a:cs typeface="+mn-lt"/>
              </a:rPr>
              <a:t>incluindo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>
                <a:latin typeface="Consolas"/>
              </a:rPr>
              <a:t>argon2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>
                <a:latin typeface="Consolas"/>
              </a:rPr>
              <a:t>rust-argon2</a:t>
            </a:r>
            <a:r>
              <a:rPr lang="en-US" dirty="0">
                <a:ea typeface="+mn-lt"/>
                <a:cs typeface="+mn-lt"/>
              </a:rPr>
              <a:t>, e </a:t>
            </a:r>
            <a:r>
              <a:rPr lang="en-US" dirty="0">
                <a:latin typeface="Consolas"/>
              </a:rPr>
              <a:t>argon2-kdf</a:t>
            </a:r>
            <a:r>
              <a:rPr lang="en-US" dirty="0">
                <a:ea typeface="+mn-lt"/>
                <a:cs typeface="+mn-lt"/>
              </a:rPr>
              <a:t> (bindings para a </a:t>
            </a:r>
            <a:r>
              <a:rPr lang="en-US" dirty="0" err="1">
                <a:ea typeface="+mn-lt"/>
                <a:cs typeface="+mn-lt"/>
              </a:rPr>
              <a:t>implementação</a:t>
            </a:r>
            <a:r>
              <a:rPr lang="en-US" dirty="0">
                <a:ea typeface="+mn-lt"/>
                <a:cs typeface="+mn-lt"/>
              </a:rPr>
              <a:t> C original), </a:t>
            </a:r>
            <a:r>
              <a:rPr lang="en-US" dirty="0" err="1">
                <a:ea typeface="+mn-lt"/>
                <a:cs typeface="+mn-lt"/>
              </a:rPr>
              <a:t>bem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outras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soluções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latin typeface="Consolas"/>
              </a:rPr>
              <a:t>scrypt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latin typeface="Consolas"/>
              </a:rPr>
              <a:t>bcrypt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Fizemos</a:t>
            </a:r>
            <a:r>
              <a:rPr lang="en-US" dirty="0">
                <a:ea typeface="+mn-lt"/>
                <a:cs typeface="+mn-lt"/>
              </a:rPr>
              <a:t> benchmarks para </a:t>
            </a:r>
            <a:r>
              <a:rPr lang="en-US" dirty="0" err="1">
                <a:ea typeface="+mn-lt"/>
                <a:cs typeface="+mn-lt"/>
              </a:rPr>
              <a:t>avaliar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desempenho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algoritmo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testamos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parâmetros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memória</a:t>
            </a:r>
            <a:r>
              <a:rPr lang="en-US" dirty="0">
                <a:ea typeface="+mn-lt"/>
                <a:cs typeface="+mn-lt"/>
              </a:rPr>
              <a:t>, tempo e </a:t>
            </a:r>
            <a:r>
              <a:rPr lang="en-US" dirty="0" err="1">
                <a:ea typeface="+mn-lt"/>
                <a:cs typeface="+mn-lt"/>
              </a:rPr>
              <a:t>custo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computação</a:t>
            </a:r>
            <a:r>
              <a:rPr lang="en-US" dirty="0">
                <a:ea typeface="+mn-lt"/>
                <a:cs typeface="+mn-lt"/>
              </a:rPr>
              <a:t>, e </a:t>
            </a:r>
            <a:r>
              <a:rPr lang="en-US" dirty="0" err="1">
                <a:ea typeface="+mn-lt"/>
                <a:cs typeface="+mn-lt"/>
              </a:rPr>
              <a:t>comparamos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resultados</a:t>
            </a:r>
            <a:r>
              <a:rPr lang="en-US" dirty="0">
                <a:ea typeface="+mn-lt"/>
                <a:cs typeface="+mn-lt"/>
              </a:rPr>
              <a:t> com as </a:t>
            </a:r>
            <a:r>
              <a:rPr lang="en-US" dirty="0" err="1">
                <a:ea typeface="+mn-lt"/>
                <a:cs typeface="+mn-lt"/>
              </a:rPr>
              <a:t>implementações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padrão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PHP (</a:t>
            </a:r>
            <a:r>
              <a:rPr lang="en-US" dirty="0">
                <a:latin typeface="Consolas"/>
              </a:rPr>
              <a:t>PASSWORD_BCRYPT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>
                <a:latin typeface="Consolas"/>
              </a:rPr>
              <a:t>PASSWORD_ARGON2ID</a:t>
            </a:r>
            <a:r>
              <a:rPr lang="en-US" dirty="0">
                <a:ea typeface="+mn-lt"/>
                <a:cs typeface="+mn-lt"/>
              </a:rPr>
              <a:t>).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Com base </a:t>
            </a:r>
            <a:r>
              <a:rPr lang="en-US" dirty="0" err="1">
                <a:ea typeface="+mn-lt"/>
                <a:cs typeface="+mn-lt"/>
              </a:rPr>
              <a:t>nos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resultados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decidimos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utilizar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>
                <a:latin typeface="Consolas"/>
              </a:rPr>
              <a:t>argon2-kdf</a:t>
            </a:r>
            <a:r>
              <a:rPr lang="en-US" dirty="0">
                <a:ea typeface="+mn-lt"/>
                <a:cs typeface="+mn-lt"/>
              </a:rPr>
              <a:t>, que </a:t>
            </a:r>
            <a:r>
              <a:rPr lang="en-US" dirty="0" err="1">
                <a:ea typeface="+mn-lt"/>
                <a:cs typeface="+mn-lt"/>
              </a:rPr>
              <a:t>demonstrou</a:t>
            </a:r>
            <a:r>
              <a:rPr lang="en-US" dirty="0">
                <a:ea typeface="+mn-lt"/>
                <a:cs typeface="+mn-lt"/>
              </a:rPr>
              <a:t> ser a </a:t>
            </a:r>
            <a:r>
              <a:rPr lang="en-US" dirty="0" err="1">
                <a:ea typeface="+mn-lt"/>
                <a:cs typeface="+mn-lt"/>
              </a:rPr>
              <a:t>solução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mais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rápida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eficiente</a:t>
            </a:r>
            <a:r>
              <a:rPr lang="en-US" dirty="0">
                <a:ea typeface="+mn-lt"/>
                <a:cs typeface="+mn-lt"/>
              </a:rPr>
              <a:t> para o </a:t>
            </a:r>
            <a:r>
              <a:rPr lang="en-US" dirty="0" err="1">
                <a:ea typeface="+mn-lt"/>
                <a:cs typeface="+mn-lt"/>
              </a:rPr>
              <a:t>nosso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caso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Além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disso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contribuímos</a:t>
            </a:r>
            <a:r>
              <a:rPr lang="en-US" dirty="0">
                <a:ea typeface="+mn-lt"/>
                <a:cs typeface="+mn-lt"/>
              </a:rPr>
              <a:t> para um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 open-source </a:t>
            </a:r>
            <a:r>
              <a:rPr lang="en-US" dirty="0" err="1">
                <a:ea typeface="+mn-lt"/>
                <a:cs typeface="+mn-lt"/>
              </a:rPr>
              <a:t>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realizar</a:t>
            </a:r>
            <a:r>
              <a:rPr lang="en-US" dirty="0">
                <a:ea typeface="+mn-lt"/>
                <a:cs typeface="+mn-lt"/>
              </a:rPr>
              <a:t> um fork da </a:t>
            </a:r>
            <a:r>
              <a:rPr lang="en-US" dirty="0" err="1">
                <a:ea typeface="+mn-lt"/>
                <a:cs typeface="+mn-lt"/>
              </a:rPr>
              <a:t>biblioteca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>
                <a:latin typeface="Consolas"/>
              </a:rPr>
              <a:t>argon2-kdf</a:t>
            </a:r>
            <a:r>
              <a:rPr lang="en-US" dirty="0">
                <a:ea typeface="+mn-lt"/>
                <a:cs typeface="+mn-lt"/>
              </a:rPr>
              <a:t> e submeter </a:t>
            </a:r>
            <a:r>
              <a:rPr lang="en-US" dirty="0" err="1">
                <a:ea typeface="+mn-lt"/>
                <a:cs typeface="+mn-lt"/>
              </a:rPr>
              <a:t>melhorias</a:t>
            </a:r>
            <a:r>
              <a:rPr lang="en-US" dirty="0">
                <a:ea typeface="+mn-lt"/>
                <a:cs typeface="+mn-lt"/>
              </a:rPr>
              <a:t> que </a:t>
            </a:r>
            <a:r>
              <a:rPr lang="en-US" dirty="0" err="1">
                <a:ea typeface="+mn-lt"/>
                <a:cs typeface="+mn-lt"/>
              </a:rPr>
              <a:t>foram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aceites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pelo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autor</a:t>
            </a:r>
            <a:r>
              <a:rPr lang="en-US" dirty="0">
                <a:ea typeface="+mn-lt"/>
                <a:cs typeface="+mn-lt"/>
              </a:rPr>
              <a:t> original.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Este </a:t>
            </a:r>
            <a:r>
              <a:rPr lang="en-US" dirty="0" err="1">
                <a:ea typeface="+mn-lt"/>
                <a:cs typeface="+mn-lt"/>
              </a:rPr>
              <a:t>estudo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garantiu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abordagem</a:t>
            </a:r>
            <a:r>
              <a:rPr lang="en-US" dirty="0">
                <a:ea typeface="+mn-lt"/>
                <a:cs typeface="+mn-lt"/>
              </a:rPr>
              <a:t> robusta para a </a:t>
            </a:r>
            <a:r>
              <a:rPr lang="en-US" dirty="0" err="1">
                <a:ea typeface="+mn-lt"/>
                <a:cs typeface="+mn-lt"/>
              </a:rPr>
              <a:t>segurança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sem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comprometer</a:t>
            </a:r>
            <a:r>
              <a:rPr lang="en-US" dirty="0">
                <a:ea typeface="+mn-lt"/>
                <a:cs typeface="+mn-lt"/>
              </a:rPr>
              <a:t> a performance.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510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AD97A-05BB-1C90-3C18-46301E193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err="1"/>
              <a:t>Estudo</a:t>
            </a:r>
            <a:r>
              <a:rPr lang="en-US" dirty="0"/>
              <a:t> </a:t>
            </a:r>
            <a:r>
              <a:rPr lang="en-US" dirty="0" err="1"/>
              <a:t>primitivas</a:t>
            </a:r>
            <a:r>
              <a:rPr lang="en-US" dirty="0"/>
              <a:t> de </a:t>
            </a:r>
            <a:r>
              <a:rPr lang="en-US" dirty="0" err="1"/>
              <a:t>sincronização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FED5BB-FAF9-6FBB-09CE-C3FDFA365B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ea typeface="+mn-lt"/>
                <a:cs typeface="+mn-lt"/>
              </a:rPr>
              <a:t>Realizámos</a:t>
            </a:r>
            <a:r>
              <a:rPr lang="en-US" dirty="0">
                <a:ea typeface="+mn-lt"/>
                <a:cs typeface="+mn-lt"/>
              </a:rPr>
              <a:t> um </a:t>
            </a:r>
            <a:r>
              <a:rPr lang="en-US" dirty="0" err="1">
                <a:ea typeface="+mn-lt"/>
                <a:cs typeface="+mn-lt"/>
              </a:rPr>
              <a:t>estudo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sobre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primitivas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sincronização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Rust para </a:t>
            </a:r>
            <a:r>
              <a:rPr lang="en-US" dirty="0" err="1">
                <a:ea typeface="+mn-lt"/>
                <a:cs typeface="+mn-lt"/>
              </a:rPr>
              <a:t>escolher</a:t>
            </a:r>
            <a:r>
              <a:rPr lang="en-US" dirty="0">
                <a:ea typeface="+mn-lt"/>
                <a:cs typeface="+mn-lt"/>
              </a:rPr>
              <a:t> as </a:t>
            </a:r>
            <a:r>
              <a:rPr lang="en-US" dirty="0" err="1">
                <a:ea typeface="+mn-lt"/>
                <a:cs typeface="+mn-lt"/>
              </a:rPr>
              <a:t>melhores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opções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garantir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concorrência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eficiente</a:t>
            </a:r>
            <a:r>
              <a:rPr lang="en-US" dirty="0">
                <a:ea typeface="+mn-lt"/>
                <a:cs typeface="+mn-lt"/>
              </a:rPr>
              <a:t> no </a:t>
            </a:r>
            <a:r>
              <a:rPr lang="en-US" dirty="0" err="1">
                <a:ea typeface="+mn-lt"/>
                <a:cs typeface="+mn-lt"/>
              </a:rPr>
              <a:t>nosso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Comparamos</a:t>
            </a:r>
            <a:r>
              <a:rPr lang="en-US" dirty="0">
                <a:ea typeface="+mn-lt"/>
                <a:cs typeface="+mn-lt"/>
              </a:rPr>
              <a:t> as </a:t>
            </a:r>
            <a:r>
              <a:rPr lang="en-US" dirty="0" err="1">
                <a:ea typeface="+mn-lt"/>
                <a:cs typeface="+mn-lt"/>
              </a:rPr>
              <a:t>primitivas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sincronização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biblioteca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padrão</a:t>
            </a:r>
            <a:r>
              <a:rPr lang="en-US" dirty="0">
                <a:ea typeface="+mn-lt"/>
                <a:cs typeface="+mn-lt"/>
              </a:rPr>
              <a:t> (</a:t>
            </a:r>
            <a:r>
              <a:rPr lang="en-US" dirty="0">
                <a:latin typeface="Consolas"/>
              </a:rPr>
              <a:t>std</a:t>
            </a:r>
            <a:r>
              <a:rPr lang="en-US" dirty="0">
                <a:ea typeface="+mn-lt"/>
                <a:cs typeface="+mn-lt"/>
              </a:rPr>
              <a:t>) com as da </a:t>
            </a:r>
            <a:r>
              <a:rPr lang="en-US" dirty="0" err="1">
                <a:ea typeface="+mn-lt"/>
                <a:cs typeface="+mn-lt"/>
              </a:rPr>
              <a:t>biblioteca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latin typeface="Consolas"/>
              </a:rPr>
              <a:t>parking_lot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analisando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desempenho</a:t>
            </a:r>
            <a:r>
              <a:rPr lang="en-US" dirty="0">
                <a:ea typeface="+mn-lt"/>
                <a:cs typeface="+mn-lt"/>
              </a:rPr>
              <a:t> de mutexes, read-write locks e </a:t>
            </a:r>
            <a:r>
              <a:rPr lang="en-US" dirty="0" err="1">
                <a:ea typeface="+mn-lt"/>
                <a:cs typeface="+mn-lt"/>
              </a:rPr>
              <a:t>barreiras</a:t>
            </a:r>
            <a:r>
              <a:rPr lang="en-US" dirty="0">
                <a:ea typeface="+mn-lt"/>
                <a:cs typeface="+mn-lt"/>
              </a:rPr>
              <a:t>, tanto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cenários</a:t>
            </a:r>
            <a:r>
              <a:rPr lang="en-US" dirty="0">
                <a:ea typeface="+mn-lt"/>
                <a:cs typeface="+mn-lt"/>
              </a:rPr>
              <a:t> de thread </a:t>
            </a:r>
            <a:r>
              <a:rPr lang="en-US" dirty="0" err="1">
                <a:ea typeface="+mn-lt"/>
                <a:cs typeface="+mn-lt"/>
              </a:rPr>
              <a:t>única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multi-thread.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Através</a:t>
            </a:r>
            <a:r>
              <a:rPr lang="en-US" dirty="0">
                <a:ea typeface="+mn-lt"/>
                <a:cs typeface="+mn-lt"/>
              </a:rPr>
              <a:t> de benchmarks, </a:t>
            </a:r>
            <a:r>
              <a:rPr lang="en-US" dirty="0" err="1">
                <a:ea typeface="+mn-lt"/>
                <a:cs typeface="+mn-lt"/>
              </a:rPr>
              <a:t>avaliámos</a:t>
            </a:r>
            <a:r>
              <a:rPr lang="en-US" dirty="0">
                <a:ea typeface="+mn-lt"/>
                <a:cs typeface="+mn-lt"/>
              </a:rPr>
              <a:t> o tempo de </a:t>
            </a:r>
            <a:r>
              <a:rPr lang="en-US" dirty="0" err="1">
                <a:ea typeface="+mn-lt"/>
                <a:cs typeface="+mn-lt"/>
              </a:rPr>
              <a:t>execução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diversas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situações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incluindo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cenários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contenção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Embora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latin typeface="Consolas"/>
              </a:rPr>
              <a:t>parking_lot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apresentasse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algumas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vantagens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termos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desempenho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resultados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mostraram</a:t>
            </a:r>
            <a:r>
              <a:rPr lang="en-US" dirty="0">
                <a:ea typeface="+mn-lt"/>
                <a:cs typeface="+mn-lt"/>
              </a:rPr>
              <a:t> que as </a:t>
            </a:r>
            <a:r>
              <a:rPr lang="en-US" dirty="0" err="1">
                <a:ea typeface="+mn-lt"/>
                <a:cs typeface="+mn-lt"/>
              </a:rPr>
              <a:t>primitivas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biblioteca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padrão</a:t>
            </a:r>
            <a:r>
              <a:rPr lang="en-US" dirty="0">
                <a:ea typeface="+mn-lt"/>
                <a:cs typeface="+mn-lt"/>
              </a:rPr>
              <a:t> (</a:t>
            </a:r>
            <a:r>
              <a:rPr lang="en-US" dirty="0">
                <a:latin typeface="Consolas"/>
              </a:rPr>
              <a:t>std</a:t>
            </a:r>
            <a:r>
              <a:rPr lang="en-US" dirty="0">
                <a:ea typeface="+mn-lt"/>
                <a:cs typeface="+mn-lt"/>
              </a:rPr>
              <a:t>) </a:t>
            </a:r>
            <a:r>
              <a:rPr lang="en-US" dirty="0" err="1">
                <a:ea typeface="+mn-lt"/>
                <a:cs typeface="+mn-lt"/>
              </a:rPr>
              <a:t>tinham</a:t>
            </a:r>
            <a:r>
              <a:rPr lang="en-US" dirty="0">
                <a:ea typeface="+mn-lt"/>
                <a:cs typeface="+mn-lt"/>
              </a:rPr>
              <a:t> um </a:t>
            </a:r>
            <a:r>
              <a:rPr lang="en-US" dirty="0" err="1">
                <a:ea typeface="+mn-lt"/>
                <a:cs typeface="+mn-lt"/>
              </a:rPr>
              <a:t>desempenho</a:t>
            </a:r>
            <a:r>
              <a:rPr lang="en-US" dirty="0">
                <a:ea typeface="+mn-lt"/>
                <a:cs typeface="+mn-lt"/>
              </a:rPr>
              <a:t> similar e,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estas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mais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amplamente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utilizadas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bem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suportadas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optámos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utilizá</a:t>
            </a:r>
            <a:r>
              <a:rPr lang="en-US" dirty="0">
                <a:ea typeface="+mn-lt"/>
                <a:cs typeface="+mn-lt"/>
              </a:rPr>
              <a:t>-las no </a:t>
            </a:r>
            <a:r>
              <a:rPr lang="en-US" dirty="0" err="1">
                <a:ea typeface="+mn-lt"/>
                <a:cs typeface="+mn-lt"/>
              </a:rPr>
              <a:t>nosso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Este </a:t>
            </a:r>
            <a:r>
              <a:rPr lang="en-US" dirty="0" err="1">
                <a:ea typeface="+mn-lt"/>
                <a:cs typeface="+mn-lt"/>
              </a:rPr>
              <a:t>estudo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permitiu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garantir</a:t>
            </a:r>
            <a:r>
              <a:rPr lang="en-US" dirty="0">
                <a:ea typeface="+mn-lt"/>
                <a:cs typeface="+mn-lt"/>
              </a:rPr>
              <a:t> que a </a:t>
            </a:r>
            <a:r>
              <a:rPr lang="en-US" dirty="0" err="1">
                <a:ea typeface="+mn-lt"/>
                <a:cs typeface="+mn-lt"/>
              </a:rPr>
              <a:t>sincronização</a:t>
            </a:r>
            <a:r>
              <a:rPr lang="en-US" dirty="0">
                <a:ea typeface="+mn-lt"/>
                <a:cs typeface="+mn-lt"/>
              </a:rPr>
              <a:t> no </a:t>
            </a:r>
            <a:r>
              <a:rPr lang="en-US" dirty="0" err="1">
                <a:ea typeface="+mn-lt"/>
                <a:cs typeface="+mn-lt"/>
              </a:rPr>
              <a:t>nosso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 fosse </a:t>
            </a:r>
            <a:r>
              <a:rPr lang="en-US" dirty="0" err="1">
                <a:ea typeface="+mn-lt"/>
                <a:cs typeface="+mn-lt"/>
              </a:rPr>
              <a:t>eficiente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sem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sobrecargar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desempenho</a:t>
            </a:r>
            <a:r>
              <a:rPr lang="en-US" dirty="0">
                <a:ea typeface="+mn-lt"/>
                <a:cs typeface="+mn-lt"/>
              </a:rPr>
              <a:t> global.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1480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492A1-BF15-D46B-84B6-5A5DF3C357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BUild</a:t>
            </a:r>
            <a:r>
              <a:rPr lang="en-US" dirty="0"/>
              <a:t>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1A23E9-D5D0-13CB-D616-13CF9118D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10000"/>
          </a:bodyPr>
          <a:lstStyle/>
          <a:p>
            <a:r>
              <a:rPr lang="en-US" dirty="0">
                <a:ea typeface="+mn-lt"/>
                <a:cs typeface="+mn-lt"/>
              </a:rPr>
              <a:t>Para </a:t>
            </a:r>
            <a:r>
              <a:rPr lang="en-US" dirty="0" err="1">
                <a:ea typeface="+mn-lt"/>
                <a:cs typeface="+mn-lt"/>
              </a:rPr>
              <a:t>simplificar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processo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construção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compilação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subprojeto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decidimos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criar</a:t>
            </a:r>
            <a:r>
              <a:rPr lang="en-US" dirty="0">
                <a:ea typeface="+mn-lt"/>
                <a:cs typeface="+mn-lt"/>
              </a:rPr>
              <a:t> um build system </a:t>
            </a:r>
            <a:r>
              <a:rPr lang="en-US" dirty="0" err="1">
                <a:ea typeface="+mn-lt"/>
                <a:cs typeface="+mn-lt"/>
              </a:rPr>
              <a:t>personalizado</a:t>
            </a:r>
            <a:r>
              <a:rPr lang="en-US" dirty="0">
                <a:ea typeface="+mn-lt"/>
                <a:cs typeface="+mn-lt"/>
              </a:rPr>
              <a:t>. Como </a:t>
            </a:r>
            <a:r>
              <a:rPr lang="en-US" dirty="0" err="1">
                <a:ea typeface="+mn-lt"/>
                <a:cs typeface="+mn-lt"/>
              </a:rPr>
              <a:t>cada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subprojeto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possui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seu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próprio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 de build, com </a:t>
            </a:r>
            <a:r>
              <a:rPr lang="en-US" dirty="0" err="1">
                <a:ea typeface="+mn-lt"/>
                <a:cs typeface="+mn-lt"/>
              </a:rPr>
              <a:t>várias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opções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configurações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compilação</a:t>
            </a:r>
            <a:r>
              <a:rPr lang="en-US" dirty="0">
                <a:ea typeface="+mn-lt"/>
                <a:cs typeface="+mn-lt"/>
              </a:rPr>
              <a:t>, seria </a:t>
            </a:r>
            <a:r>
              <a:rPr lang="en-US" dirty="0" err="1">
                <a:ea typeface="+mn-lt"/>
                <a:cs typeface="+mn-lt"/>
              </a:rPr>
              <a:t>demasiado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complexo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ineficiente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manter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decorar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comandos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extensos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cada</a:t>
            </a:r>
            <a:r>
              <a:rPr lang="en-US" dirty="0">
                <a:ea typeface="+mn-lt"/>
                <a:cs typeface="+mn-lt"/>
              </a:rPr>
              <a:t> um.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Optámos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este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Python, </a:t>
            </a:r>
            <a:r>
              <a:rPr lang="en-US" dirty="0" err="1">
                <a:ea typeface="+mn-lt"/>
                <a:cs typeface="+mn-lt"/>
              </a:rPr>
              <a:t>utilizando</a:t>
            </a:r>
            <a:r>
              <a:rPr lang="en-US" dirty="0">
                <a:ea typeface="+mn-lt"/>
                <a:cs typeface="+mn-lt"/>
              </a:rPr>
              <a:t> um </a:t>
            </a:r>
            <a:r>
              <a:rPr lang="en-US" dirty="0" err="1">
                <a:ea typeface="+mn-lt"/>
                <a:cs typeface="+mn-lt"/>
              </a:rPr>
              <a:t>ficheiro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>
                <a:latin typeface="Consolas"/>
              </a:rPr>
              <a:t>make.py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cada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subprojeto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juntamente</a:t>
            </a:r>
            <a:r>
              <a:rPr lang="en-US" dirty="0">
                <a:ea typeface="+mn-lt"/>
                <a:cs typeface="+mn-lt"/>
              </a:rPr>
              <a:t> com um </a:t>
            </a:r>
            <a:r>
              <a:rPr lang="en-US" dirty="0" err="1">
                <a:ea typeface="+mn-lt"/>
                <a:cs typeface="+mn-lt"/>
              </a:rPr>
              <a:t>ficheiro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>
                <a:latin typeface="Consolas"/>
              </a:rPr>
              <a:t>make.py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raiz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. O </a:t>
            </a:r>
            <a:r>
              <a:rPr lang="en-US" dirty="0" err="1">
                <a:ea typeface="+mn-lt"/>
                <a:cs typeface="+mn-lt"/>
              </a:rPr>
              <a:t>ficheiro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raiz</a:t>
            </a:r>
            <a:r>
              <a:rPr lang="en-US" dirty="0">
                <a:ea typeface="+mn-lt"/>
                <a:cs typeface="+mn-lt"/>
              </a:rPr>
              <a:t> chama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scripts </a:t>
            </a:r>
            <a:r>
              <a:rPr lang="en-US" dirty="0" err="1">
                <a:ea typeface="+mn-lt"/>
                <a:cs typeface="+mn-lt"/>
              </a:rPr>
              <a:t>específicos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subprojeto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permitindo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abordagem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centralizada</a:t>
            </a:r>
            <a:r>
              <a:rPr lang="en-US" dirty="0">
                <a:ea typeface="+mn-lt"/>
                <a:cs typeface="+mn-lt"/>
              </a:rPr>
              <a:t>. </a:t>
            </a:r>
            <a:r>
              <a:rPr lang="en-US" dirty="0" err="1">
                <a:ea typeface="+mn-lt"/>
                <a:cs typeface="+mn-lt"/>
              </a:rPr>
              <a:t>Também</a:t>
            </a:r>
            <a:r>
              <a:rPr lang="en-US" dirty="0">
                <a:ea typeface="+mn-lt"/>
                <a:cs typeface="+mn-lt"/>
              </a:rPr>
              <a:t> é </a:t>
            </a:r>
            <a:r>
              <a:rPr lang="en-US" dirty="0" err="1">
                <a:ea typeface="+mn-lt"/>
                <a:cs typeface="+mn-lt"/>
              </a:rPr>
              <a:t>possível</a:t>
            </a:r>
            <a:r>
              <a:rPr lang="en-US" dirty="0">
                <a:ea typeface="+mn-lt"/>
                <a:cs typeface="+mn-lt"/>
              </a:rPr>
              <a:t> usar </a:t>
            </a:r>
            <a:r>
              <a:rPr lang="en-US" dirty="0" err="1">
                <a:ea typeface="+mn-lt"/>
                <a:cs typeface="+mn-lt"/>
              </a:rPr>
              <a:t>diretamente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ficheiros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>
                <a:latin typeface="Consolas"/>
              </a:rPr>
              <a:t>make.py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subprojeto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individualmente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Cada </a:t>
            </a:r>
            <a:r>
              <a:rPr lang="en-US" dirty="0" err="1">
                <a:ea typeface="+mn-lt"/>
                <a:cs typeface="+mn-lt"/>
              </a:rPr>
              <a:t>ficheiro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>
                <a:latin typeface="Consolas"/>
              </a:rPr>
              <a:t>make.py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implementa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dataclass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latin typeface="Consolas"/>
              </a:rPr>
              <a:t>Args</a:t>
            </a:r>
            <a:r>
              <a:rPr lang="en-US" dirty="0">
                <a:ea typeface="+mn-lt"/>
                <a:cs typeface="+mn-lt"/>
              </a:rPr>
              <a:t>, que define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diferentes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argumentos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modos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compilação</a:t>
            </a:r>
            <a:r>
              <a:rPr lang="en-US" dirty="0">
                <a:ea typeface="+mn-lt"/>
                <a:cs typeface="+mn-lt"/>
              </a:rPr>
              <a:t> para o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. Por </a:t>
            </a:r>
            <a:r>
              <a:rPr lang="en-US" dirty="0" err="1">
                <a:ea typeface="+mn-lt"/>
                <a:cs typeface="+mn-lt"/>
              </a:rPr>
              <a:t>exemplo</a:t>
            </a:r>
            <a:r>
              <a:rPr lang="en-US" dirty="0">
                <a:ea typeface="+mn-lt"/>
                <a:cs typeface="+mn-lt"/>
              </a:rPr>
              <a:t>, a </a:t>
            </a:r>
            <a:r>
              <a:rPr lang="en-US" dirty="0" err="1">
                <a:ea typeface="+mn-lt"/>
                <a:cs typeface="+mn-lt"/>
              </a:rPr>
              <a:t>dataclass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>
                <a:latin typeface="Consolas"/>
              </a:rPr>
              <a:t>make.py</a:t>
            </a:r>
            <a:r>
              <a:rPr lang="en-US" dirty="0">
                <a:ea typeface="+mn-lt"/>
                <a:cs typeface="+mn-lt"/>
              </a:rPr>
              <a:t> da app </a:t>
            </a:r>
            <a:r>
              <a:rPr lang="en-US" dirty="0" err="1">
                <a:ea typeface="+mn-lt"/>
                <a:cs typeface="+mn-lt"/>
              </a:rPr>
              <a:t>inclui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variáveis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>
                <a:latin typeface="Consolas"/>
              </a:rPr>
              <a:t>dev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>
                <a:latin typeface="Consolas"/>
              </a:rPr>
              <a:t>release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>
                <a:latin typeface="Consolas"/>
              </a:rPr>
              <a:t>mobile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>
                <a:latin typeface="Consolas"/>
              </a:rPr>
              <a:t>clean</a:t>
            </a:r>
            <a:r>
              <a:rPr lang="en-US" dirty="0">
                <a:ea typeface="+mn-lt"/>
                <a:cs typeface="+mn-lt"/>
              </a:rPr>
              <a:t>, entre </a:t>
            </a:r>
            <a:r>
              <a:rPr lang="en-US" dirty="0" err="1">
                <a:ea typeface="+mn-lt"/>
                <a:cs typeface="+mn-lt"/>
              </a:rPr>
              <a:t>outras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permitindo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personalização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detalhada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construção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conforme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necessidade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Este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 modular e </a:t>
            </a:r>
            <a:r>
              <a:rPr lang="en-US" dirty="0" err="1">
                <a:ea typeface="+mn-lt"/>
                <a:cs typeface="+mn-lt"/>
              </a:rPr>
              <a:t>flexível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facilita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processo</a:t>
            </a:r>
            <a:r>
              <a:rPr lang="en-US" dirty="0">
                <a:ea typeface="+mn-lt"/>
                <a:cs typeface="+mn-lt"/>
              </a:rPr>
              <a:t> de build e </a:t>
            </a:r>
            <a:r>
              <a:rPr lang="en-US" dirty="0" err="1">
                <a:ea typeface="+mn-lt"/>
                <a:cs typeface="+mn-lt"/>
              </a:rPr>
              <a:t>torna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gestão</a:t>
            </a:r>
            <a:r>
              <a:rPr lang="en-US" dirty="0">
                <a:ea typeface="+mn-lt"/>
                <a:cs typeface="+mn-lt"/>
              </a:rPr>
              <a:t> das </a:t>
            </a:r>
            <a:r>
              <a:rPr lang="en-US" dirty="0" err="1">
                <a:ea typeface="+mn-lt"/>
                <a:cs typeface="+mn-lt"/>
              </a:rPr>
              <a:t>configurações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compilação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mais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eficiente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intuitiva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546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9ADFE-881C-E8A7-5F16-1FF3ED64D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Build system</a:t>
            </a:r>
          </a:p>
        </p:txBody>
      </p:sp>
      <p:pic>
        <p:nvPicPr>
          <p:cNvPr id="6" name="Content Placeholder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A5F1C3D0-1374-F1AE-5132-934AA6DD05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45744" y="1766281"/>
            <a:ext cx="6285862" cy="4876800"/>
          </a:xfrm>
        </p:spPr>
      </p:pic>
    </p:spTree>
    <p:extLst>
      <p:ext uri="{BB962C8B-B14F-4D97-AF65-F5344CB8AC3E}">
        <p14:creationId xmlns:p14="http://schemas.microsoft.com/office/powerpoint/2010/main" val="169865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BC819-EB66-A36C-D1F5-443C14625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249" y="-356"/>
            <a:ext cx="10625229" cy="1147053"/>
          </a:xfrm>
        </p:spPr>
        <p:txBody>
          <a:bodyPr/>
          <a:lstStyle/>
          <a:p>
            <a:r>
              <a:rPr lang="pt-PT">
                <a:latin typeface="Aptos"/>
              </a:rPr>
              <a:t>Índice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2BBE1D9F-E53B-29FD-8232-7435E4FD22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1690691"/>
              </p:ext>
            </p:extLst>
          </p:nvPr>
        </p:nvGraphicFramePr>
        <p:xfrm>
          <a:off x="531341" y="786064"/>
          <a:ext cx="11122454" cy="52839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8518552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403CD-C237-28BF-25FC-8527A7145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Sistema de </a:t>
            </a:r>
            <a:r>
              <a:rPr lang="en-US" dirty="0" err="1">
                <a:ea typeface="+mj-lt"/>
                <a:cs typeface="+mj-lt"/>
              </a:rPr>
              <a:t>internacionalização</a:t>
            </a:r>
            <a:endParaRPr lang="en-US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043B4-1E85-3266-3EC1-D8BE3EA15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Neste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, o frontend é </a:t>
            </a:r>
            <a:r>
              <a:rPr lang="en-US" dirty="0" err="1">
                <a:ea typeface="+mn-lt"/>
                <a:cs typeface="+mn-lt"/>
              </a:rPr>
              <a:t>traduzido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português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inglês</a:t>
            </a:r>
            <a:r>
              <a:rPr lang="en-US" dirty="0">
                <a:ea typeface="+mn-lt"/>
                <a:cs typeface="+mn-lt"/>
              </a:rPr>
              <a:t>. A </a:t>
            </a:r>
            <a:r>
              <a:rPr lang="en-US" dirty="0" err="1">
                <a:ea typeface="+mn-lt"/>
                <a:cs typeface="+mn-lt"/>
              </a:rPr>
              <a:t>abordagem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utilizada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permite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gerar</a:t>
            </a:r>
            <a:r>
              <a:rPr lang="en-US" dirty="0">
                <a:ea typeface="+mn-lt"/>
                <a:cs typeface="+mn-lt"/>
              </a:rPr>
              <a:t> as </a:t>
            </a:r>
            <a:r>
              <a:rPr lang="en-US" dirty="0" err="1">
                <a:ea typeface="+mn-lt"/>
                <a:cs typeface="+mn-lt"/>
              </a:rPr>
              <a:t>páginas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ambas as </a:t>
            </a:r>
            <a:r>
              <a:rPr lang="en-US" dirty="0" err="1">
                <a:ea typeface="+mn-lt"/>
                <a:cs typeface="+mn-lt"/>
              </a:rPr>
              <a:t>línguas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durante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processo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compilação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evitando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traduções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tempo de </a:t>
            </a:r>
            <a:r>
              <a:rPr lang="en-US" dirty="0" err="1">
                <a:ea typeface="+mn-lt"/>
                <a:cs typeface="+mn-lt"/>
              </a:rPr>
              <a:t>execução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O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copia</a:t>
            </a:r>
            <a:r>
              <a:rPr lang="en-US" dirty="0">
                <a:ea typeface="+mn-lt"/>
                <a:cs typeface="+mn-lt"/>
              </a:rPr>
              <a:t> as </a:t>
            </a:r>
            <a:r>
              <a:rPr lang="en-US" dirty="0" err="1">
                <a:ea typeface="+mn-lt"/>
                <a:cs typeface="+mn-lt"/>
              </a:rPr>
              <a:t>páginas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traduzidas</a:t>
            </a:r>
            <a:r>
              <a:rPr lang="en-US" dirty="0">
                <a:ea typeface="+mn-lt"/>
                <a:cs typeface="+mn-lt"/>
              </a:rPr>
              <a:t> para a pasta </a:t>
            </a:r>
            <a:r>
              <a:rPr lang="en-US" dirty="0" err="1">
                <a:ea typeface="+mn-lt"/>
                <a:cs typeface="+mn-lt"/>
              </a:rPr>
              <a:t>correspondente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idioma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mantendo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versão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inglês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raiz</a:t>
            </a:r>
            <a:r>
              <a:rPr lang="en-US" dirty="0">
                <a:ea typeface="+mn-lt"/>
                <a:cs typeface="+mn-lt"/>
              </a:rPr>
              <a:t> e a </a:t>
            </a:r>
            <a:r>
              <a:rPr lang="en-US" dirty="0" err="1">
                <a:ea typeface="+mn-lt"/>
                <a:cs typeface="+mn-lt"/>
              </a:rPr>
              <a:t>versão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português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</a:t>
            </a:r>
            <a:r>
              <a:rPr lang="en-US" dirty="0">
                <a:ea typeface="+mn-lt"/>
                <a:cs typeface="+mn-lt"/>
              </a:rPr>
              <a:t> pasta "/pt". </a:t>
            </a:r>
            <a:r>
              <a:rPr lang="en-US" dirty="0" err="1">
                <a:ea typeface="+mn-lt"/>
                <a:cs typeface="+mn-lt"/>
              </a:rPr>
              <a:t>Além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disso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criámos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funções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detectar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língua</a:t>
            </a:r>
            <a:r>
              <a:rPr lang="en-US" dirty="0">
                <a:ea typeface="+mn-lt"/>
                <a:cs typeface="+mn-lt"/>
              </a:rPr>
              <a:t> da URL, </a:t>
            </a:r>
            <a:r>
              <a:rPr lang="en-US" dirty="0" err="1">
                <a:ea typeface="+mn-lt"/>
                <a:cs typeface="+mn-lt"/>
              </a:rPr>
              <a:t>realizar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traduções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dinâmicas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ajustar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caminhos</a:t>
            </a:r>
            <a:r>
              <a:rPr lang="en-US" dirty="0">
                <a:ea typeface="+mn-lt"/>
                <a:cs typeface="+mn-lt"/>
              </a:rPr>
              <a:t> das </a:t>
            </a:r>
            <a:r>
              <a:rPr lang="en-US" dirty="0" err="1">
                <a:ea typeface="+mn-lt"/>
                <a:cs typeface="+mn-lt"/>
              </a:rPr>
              <a:t>páginas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conforme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idioma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selecionado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Este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proporciona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experiência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navegação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fluida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eficiente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usuários</a:t>
            </a:r>
            <a:r>
              <a:rPr lang="en-US" dirty="0">
                <a:ea typeface="+mn-lt"/>
                <a:cs typeface="+mn-lt"/>
              </a:rPr>
              <a:t>, com </a:t>
            </a:r>
            <a:r>
              <a:rPr lang="en-US" dirty="0" err="1">
                <a:ea typeface="+mn-lt"/>
                <a:cs typeface="+mn-lt"/>
              </a:rPr>
              <a:t>tradução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automática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navegação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correta</a:t>
            </a:r>
            <a:r>
              <a:rPr lang="en-US" dirty="0">
                <a:ea typeface="+mn-lt"/>
                <a:cs typeface="+mn-lt"/>
              </a:rPr>
              <a:t> entre as </a:t>
            </a:r>
            <a:r>
              <a:rPr lang="en-US" dirty="0" err="1">
                <a:ea typeface="+mn-lt"/>
                <a:cs typeface="+mn-lt"/>
              </a:rPr>
              <a:t>versões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diferentes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idiomas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9601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621C2-9BA8-E2EA-8128-803AF9C2D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Sistema de </a:t>
            </a:r>
            <a:r>
              <a:rPr lang="en-US" dirty="0" err="1"/>
              <a:t>internacionalização</a:t>
            </a:r>
          </a:p>
          <a:p>
            <a:endParaRPr lang="en-US" dirty="0"/>
          </a:p>
        </p:txBody>
      </p:sp>
      <p:pic>
        <p:nvPicPr>
          <p:cNvPr id="4" name="Content Placeholder 3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466CDB26-EA81-AA2B-1F31-75291A237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71335" y="1599164"/>
            <a:ext cx="10242464" cy="3659573"/>
          </a:xfrm>
        </p:spPr>
      </p:pic>
    </p:spTree>
    <p:extLst>
      <p:ext uri="{BB962C8B-B14F-4D97-AF65-F5344CB8AC3E}">
        <p14:creationId xmlns:p14="http://schemas.microsoft.com/office/powerpoint/2010/main" val="21520908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C826F-E5A5-9D90-53ED-83E3B9608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Sistema de </a:t>
            </a:r>
            <a:r>
              <a:rPr lang="en-US" dirty="0" err="1"/>
              <a:t>internacionalização</a:t>
            </a:r>
          </a:p>
          <a:p>
            <a:endParaRPr lang="en-US" dirty="0"/>
          </a:p>
        </p:txBody>
      </p:sp>
      <p:pic>
        <p:nvPicPr>
          <p:cNvPr id="4" name="Content Placeholder 3" descr="A computer screen shot of text&#10;&#10;Description automatically generated">
            <a:extLst>
              <a:ext uri="{FF2B5EF4-FFF2-40B4-BE49-F238E27FC236}">
                <a16:creationId xmlns:a16="http://schemas.microsoft.com/office/drawing/2014/main" id="{294D92C5-026B-6B3E-7CB4-F3924C7319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7815" y="1409307"/>
            <a:ext cx="8836370" cy="4869936"/>
          </a:xfrm>
        </p:spPr>
      </p:pic>
    </p:spTree>
    <p:extLst>
      <p:ext uri="{BB962C8B-B14F-4D97-AF65-F5344CB8AC3E}">
        <p14:creationId xmlns:p14="http://schemas.microsoft.com/office/powerpoint/2010/main" val="4589349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02366-FC79-2B66-ED98-1CCEDEE66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Tudo</a:t>
            </a:r>
            <a:r>
              <a:rPr lang="en-US" dirty="0"/>
              <a:t> o resto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5C8745-37E2-3D60-D1B6-6E817276B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O </a:t>
            </a:r>
            <a:r>
              <a:rPr lang="en-US" dirty="0" err="1">
                <a:ea typeface="+mn-lt"/>
                <a:cs typeface="+mn-lt"/>
              </a:rPr>
              <a:t>código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completo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está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disponível</a:t>
            </a:r>
            <a:r>
              <a:rPr lang="en-US" dirty="0">
                <a:ea typeface="+mn-lt"/>
                <a:cs typeface="+mn-lt"/>
              </a:rPr>
              <a:t> de forma open source no </a:t>
            </a:r>
            <a:r>
              <a:rPr lang="en-US" dirty="0" err="1">
                <a:ea typeface="+mn-lt"/>
                <a:cs typeface="+mn-lt"/>
              </a:rPr>
              <a:t>nosso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repositório</a:t>
            </a:r>
            <a:r>
              <a:rPr lang="en-US" dirty="0">
                <a:ea typeface="+mn-lt"/>
                <a:cs typeface="+mn-lt"/>
              </a:rPr>
              <a:t> no GitHub. </a:t>
            </a:r>
            <a:r>
              <a:rPr lang="en-US" dirty="0" err="1">
                <a:ea typeface="+mn-lt"/>
                <a:cs typeface="+mn-lt"/>
              </a:rPr>
              <a:t>Através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deste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repositório</a:t>
            </a:r>
            <a:r>
              <a:rPr lang="en-US" dirty="0">
                <a:ea typeface="+mn-lt"/>
                <a:cs typeface="+mn-lt"/>
              </a:rPr>
              <a:t>, é </a:t>
            </a:r>
            <a:r>
              <a:rPr lang="en-US" dirty="0" err="1">
                <a:ea typeface="+mn-lt"/>
                <a:cs typeface="+mn-lt"/>
              </a:rPr>
              <a:t>possível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aceder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todos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detalhes</a:t>
            </a:r>
            <a:r>
              <a:rPr lang="en-US" dirty="0">
                <a:ea typeface="+mn-lt"/>
                <a:cs typeface="+mn-lt"/>
              </a:rPr>
              <a:t> da </a:t>
            </a:r>
            <a:r>
              <a:rPr lang="en-US" dirty="0" err="1">
                <a:ea typeface="+mn-lt"/>
                <a:cs typeface="+mn-lt"/>
              </a:rPr>
              <a:t>implementação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desde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estrutura</a:t>
            </a:r>
            <a:r>
              <a:rPr lang="en-US" dirty="0">
                <a:ea typeface="+mn-lt"/>
                <a:cs typeface="+mn-lt"/>
              </a:rPr>
              <a:t> do backend e frontend </a:t>
            </a:r>
            <a:r>
              <a:rPr lang="en-US" dirty="0" err="1">
                <a:ea typeface="+mn-lt"/>
                <a:cs typeface="+mn-lt"/>
              </a:rPr>
              <a:t>até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configuração</a:t>
            </a:r>
            <a:r>
              <a:rPr lang="en-US" dirty="0">
                <a:ea typeface="+mn-lt"/>
                <a:cs typeface="+mn-lt"/>
              </a:rPr>
              <a:t> dos </a:t>
            </a:r>
            <a:r>
              <a:rPr lang="en-US" dirty="0" err="1">
                <a:ea typeface="+mn-lt"/>
                <a:cs typeface="+mn-lt"/>
              </a:rPr>
              <a:t>sistemas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otimizações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aplicadas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 err="1">
                <a:ea typeface="+mn-lt"/>
                <a:cs typeface="+mn-lt"/>
              </a:rPr>
              <a:t>Podem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consultar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explorar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todo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código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r>
              <a:rPr lang="en-US" dirty="0">
                <a:ea typeface="+mn-lt"/>
                <a:cs typeface="+mn-lt"/>
                <a:hlinkClick r:id="rId2"/>
              </a:rPr>
              <a:t>https://github.com/lucascompython/PDSDI-TP</a:t>
            </a:r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6449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0747FD-7243-0295-B53A-8D9A43487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Futuras</a:t>
            </a:r>
            <a:r>
              <a:rPr lang="en-US" dirty="0"/>
              <a:t> </a:t>
            </a:r>
            <a:r>
              <a:rPr lang="en-US" dirty="0" err="1"/>
              <a:t>melhorias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36BAAB-6B57-B5D7-BA38-9817F24D59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dirty="0" err="1">
                <a:ea typeface="+mn-lt"/>
                <a:cs typeface="+mn-lt"/>
              </a:rPr>
              <a:t>Embora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tenhamos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alcançado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principais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objetivos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existem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várias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áreas</a:t>
            </a:r>
            <a:r>
              <a:rPr lang="en-US" dirty="0">
                <a:ea typeface="+mn-lt"/>
                <a:cs typeface="+mn-lt"/>
              </a:rPr>
              <a:t> com </a:t>
            </a:r>
            <a:r>
              <a:rPr lang="en-US" dirty="0" err="1">
                <a:ea typeface="+mn-lt"/>
                <a:cs typeface="+mn-lt"/>
              </a:rPr>
              <a:t>potencial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melhoria</a:t>
            </a:r>
            <a:r>
              <a:rPr lang="en-US" dirty="0">
                <a:ea typeface="+mn-lt"/>
                <a:cs typeface="+mn-lt"/>
              </a:rPr>
              <a:t>: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Modelo</a:t>
            </a:r>
            <a:r>
              <a:rPr lang="en-US" b="1" dirty="0">
                <a:ea typeface="+mn-lt"/>
                <a:cs typeface="+mn-lt"/>
              </a:rPr>
              <a:t> de Machine Learning </a:t>
            </a:r>
            <a:r>
              <a:rPr lang="en-US" b="1" dirty="0" err="1">
                <a:ea typeface="+mn-lt"/>
                <a:cs typeface="+mn-lt"/>
              </a:rPr>
              <a:t>Avançado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Substituir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algoritmo</a:t>
            </a:r>
            <a:r>
              <a:rPr lang="en-US" dirty="0">
                <a:ea typeface="+mn-lt"/>
                <a:cs typeface="+mn-lt"/>
              </a:rPr>
              <a:t> simples </a:t>
            </a:r>
            <a:r>
              <a:rPr lang="en-US" dirty="0" err="1">
                <a:ea typeface="+mn-lt"/>
                <a:cs typeface="+mn-lt"/>
              </a:rPr>
              <a:t>por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modelos</a:t>
            </a:r>
            <a:r>
              <a:rPr lang="en-US" dirty="0">
                <a:ea typeface="+mn-lt"/>
                <a:cs typeface="+mn-lt"/>
              </a:rPr>
              <a:t> de machine learning,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sistemas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recomendação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ou</a:t>
            </a:r>
            <a:r>
              <a:rPr lang="en-US" dirty="0">
                <a:ea typeface="+mn-lt"/>
                <a:cs typeface="+mn-lt"/>
              </a:rPr>
              <a:t> redes </a:t>
            </a:r>
            <a:r>
              <a:rPr lang="en-US" dirty="0" err="1">
                <a:ea typeface="+mn-lt"/>
                <a:cs typeface="+mn-lt"/>
              </a:rPr>
              <a:t>neurais</a:t>
            </a:r>
            <a:r>
              <a:rPr lang="en-US" dirty="0">
                <a:ea typeface="+mn-lt"/>
                <a:cs typeface="+mn-lt"/>
              </a:rPr>
              <a:t>, para </a:t>
            </a:r>
            <a:r>
              <a:rPr lang="en-US" dirty="0" err="1">
                <a:ea typeface="+mn-lt"/>
                <a:cs typeface="+mn-lt"/>
              </a:rPr>
              <a:t>oferecer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sugestões</a:t>
            </a:r>
            <a:r>
              <a:rPr lang="en-US" dirty="0">
                <a:ea typeface="+mn-lt"/>
                <a:cs typeface="+mn-lt"/>
              </a:rPr>
              <a:t> de outfits </a:t>
            </a:r>
            <a:r>
              <a:rPr lang="en-US" dirty="0" err="1">
                <a:ea typeface="+mn-lt"/>
                <a:cs typeface="+mn-lt"/>
              </a:rPr>
              <a:t>mais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personalizadas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precisas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Aprimoramento</a:t>
            </a:r>
            <a:r>
              <a:rPr lang="en-US" b="1" dirty="0">
                <a:ea typeface="+mn-lt"/>
                <a:cs typeface="+mn-lt"/>
              </a:rPr>
              <a:t> da </a:t>
            </a:r>
            <a:r>
              <a:rPr lang="en-US" b="1" dirty="0" err="1">
                <a:ea typeface="+mn-lt"/>
                <a:cs typeface="+mn-lt"/>
              </a:rPr>
              <a:t>Experiência</a:t>
            </a:r>
            <a:r>
              <a:rPr lang="en-US" b="1" dirty="0">
                <a:ea typeface="+mn-lt"/>
                <a:cs typeface="+mn-lt"/>
              </a:rPr>
              <a:t> do </a:t>
            </a:r>
            <a:r>
              <a:rPr lang="en-US" b="1" dirty="0" err="1">
                <a:ea typeface="+mn-lt"/>
                <a:cs typeface="+mn-lt"/>
              </a:rPr>
              <a:t>Utilizador</a:t>
            </a:r>
            <a:r>
              <a:rPr lang="en-US" b="1" dirty="0">
                <a:ea typeface="+mn-lt"/>
                <a:cs typeface="+mn-lt"/>
              </a:rPr>
              <a:t> (UX)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Tornar</a:t>
            </a:r>
            <a:r>
              <a:rPr lang="en-US" dirty="0">
                <a:ea typeface="+mn-lt"/>
                <a:cs typeface="+mn-lt"/>
              </a:rPr>
              <a:t> o frontend </a:t>
            </a:r>
            <a:r>
              <a:rPr lang="en-US" dirty="0" err="1">
                <a:ea typeface="+mn-lt"/>
                <a:cs typeface="+mn-lt"/>
              </a:rPr>
              <a:t>mais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dinâmico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intuitivo</a:t>
            </a:r>
            <a:r>
              <a:rPr lang="en-US" dirty="0">
                <a:ea typeface="+mn-lt"/>
                <a:cs typeface="+mn-lt"/>
              </a:rPr>
              <a:t>, com </a:t>
            </a:r>
            <a:r>
              <a:rPr lang="en-US" dirty="0" err="1">
                <a:ea typeface="+mn-lt"/>
                <a:cs typeface="+mn-lt"/>
              </a:rPr>
              <a:t>filtros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avançados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maior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responsividade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Expansão</a:t>
            </a:r>
            <a:r>
              <a:rPr lang="en-US" b="1" dirty="0">
                <a:ea typeface="+mn-lt"/>
                <a:cs typeface="+mn-lt"/>
              </a:rPr>
              <a:t> dos </a:t>
            </a:r>
            <a:r>
              <a:rPr lang="en-US" b="1" dirty="0" err="1">
                <a:ea typeface="+mn-lt"/>
                <a:cs typeface="+mn-lt"/>
              </a:rPr>
              <a:t>Atributos</a:t>
            </a:r>
            <a:r>
              <a:rPr lang="en-US" b="1" dirty="0">
                <a:ea typeface="+mn-lt"/>
                <a:cs typeface="+mn-lt"/>
              </a:rPr>
              <a:t> das </a:t>
            </a:r>
            <a:r>
              <a:rPr lang="en-US" b="1" dirty="0" err="1">
                <a:ea typeface="+mn-lt"/>
                <a:cs typeface="+mn-lt"/>
              </a:rPr>
              <a:t>Peças</a:t>
            </a:r>
            <a:r>
              <a:rPr lang="en-US" b="1" dirty="0">
                <a:ea typeface="+mn-lt"/>
                <a:cs typeface="+mn-lt"/>
              </a:rPr>
              <a:t> de </a:t>
            </a:r>
            <a:r>
              <a:rPr lang="en-US" b="1" dirty="0" err="1">
                <a:ea typeface="+mn-lt"/>
                <a:cs typeface="+mn-lt"/>
              </a:rPr>
              <a:t>Roupa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Permitir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adicionar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mais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informações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estação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ano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ocasiões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específicas</a:t>
            </a:r>
            <a:r>
              <a:rPr lang="en-US" dirty="0">
                <a:ea typeface="+mn-lt"/>
                <a:cs typeface="+mn-lt"/>
              </a:rPr>
              <a:t>, para </a:t>
            </a:r>
            <a:r>
              <a:rPr lang="en-US" dirty="0" err="1">
                <a:ea typeface="+mn-lt"/>
                <a:cs typeface="+mn-lt"/>
              </a:rPr>
              <a:t>enriquecer</a:t>
            </a:r>
            <a:r>
              <a:rPr lang="en-US" dirty="0">
                <a:ea typeface="+mn-lt"/>
                <a:cs typeface="+mn-lt"/>
              </a:rPr>
              <a:t> a base de dados e </a:t>
            </a:r>
            <a:r>
              <a:rPr lang="en-US" dirty="0" err="1">
                <a:ea typeface="+mn-lt"/>
                <a:cs typeface="+mn-lt"/>
              </a:rPr>
              <a:t>melhorar</a:t>
            </a:r>
            <a:r>
              <a:rPr lang="en-US" dirty="0">
                <a:ea typeface="+mn-lt"/>
                <a:cs typeface="+mn-lt"/>
              </a:rPr>
              <a:t> as </a:t>
            </a:r>
            <a:r>
              <a:rPr lang="en-US" dirty="0" err="1">
                <a:ea typeface="+mn-lt"/>
                <a:cs typeface="+mn-lt"/>
              </a:rPr>
              <a:t>sugestões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Integração</a:t>
            </a:r>
            <a:r>
              <a:rPr lang="en-US" b="1" dirty="0">
                <a:ea typeface="+mn-lt"/>
                <a:cs typeface="+mn-lt"/>
              </a:rPr>
              <a:t> de </a:t>
            </a:r>
            <a:r>
              <a:rPr lang="en-US" b="1" dirty="0" err="1">
                <a:ea typeface="+mn-lt"/>
                <a:cs typeface="+mn-lt"/>
              </a:rPr>
              <a:t>Notificações</a:t>
            </a:r>
            <a:r>
              <a:rPr lang="en-US" b="1" dirty="0">
                <a:ea typeface="+mn-lt"/>
                <a:cs typeface="+mn-lt"/>
              </a:rPr>
              <a:t> </a:t>
            </a:r>
            <a:r>
              <a:rPr lang="en-US" b="1" dirty="0" err="1">
                <a:ea typeface="+mn-lt"/>
                <a:cs typeface="+mn-lt"/>
              </a:rPr>
              <a:t>Personalizadas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Enviar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recomendações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ou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lembretes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baseados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preferências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condições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climáticas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Compilação</a:t>
            </a:r>
            <a:r>
              <a:rPr lang="en-US" b="1" dirty="0">
                <a:ea typeface="+mn-lt"/>
                <a:cs typeface="+mn-lt"/>
              </a:rPr>
              <a:t> para Mais </a:t>
            </a:r>
            <a:r>
              <a:rPr lang="en-US" b="1" dirty="0" err="1">
                <a:ea typeface="+mn-lt"/>
                <a:cs typeface="+mn-lt"/>
              </a:rPr>
              <a:t>Plataformas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Expandir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plataformas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iOS e macOS, com </a:t>
            </a:r>
            <a:r>
              <a:rPr lang="en-US" dirty="0" err="1">
                <a:ea typeface="+mn-lt"/>
                <a:cs typeface="+mn-lt"/>
              </a:rPr>
              <a:t>pequenas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alterações</a:t>
            </a:r>
            <a:r>
              <a:rPr lang="en-US" dirty="0">
                <a:ea typeface="+mn-lt"/>
                <a:cs typeface="+mn-lt"/>
              </a:rPr>
              <a:t> no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 de build.</a:t>
            </a:r>
            <a:endParaRPr lang="en-US" dirty="0"/>
          </a:p>
          <a:p>
            <a:r>
              <a:rPr lang="en-US" b="1" dirty="0" err="1">
                <a:ea typeface="+mn-lt"/>
                <a:cs typeface="+mn-lt"/>
              </a:rPr>
              <a:t>Conteinerização</a:t>
            </a:r>
            <a:r>
              <a:rPr lang="en-US" b="1" dirty="0">
                <a:ea typeface="+mn-lt"/>
                <a:cs typeface="+mn-lt"/>
              </a:rPr>
              <a:t> com Docker</a:t>
            </a:r>
            <a:r>
              <a:rPr lang="en-US" dirty="0">
                <a:ea typeface="+mn-lt"/>
                <a:cs typeface="+mn-lt"/>
              </a:rPr>
              <a:t>: </a:t>
            </a:r>
            <a:r>
              <a:rPr lang="en-US" dirty="0" err="1">
                <a:ea typeface="+mn-lt"/>
                <a:cs typeface="+mn-lt"/>
              </a:rPr>
              <a:t>Implementar</a:t>
            </a:r>
            <a:r>
              <a:rPr lang="en-US" dirty="0">
                <a:ea typeface="+mn-lt"/>
                <a:cs typeface="+mn-lt"/>
              </a:rPr>
              <a:t> Docker para </a:t>
            </a:r>
            <a:r>
              <a:rPr lang="en-US" dirty="0" err="1">
                <a:ea typeface="+mn-lt"/>
                <a:cs typeface="+mn-lt"/>
              </a:rPr>
              <a:t>melhorar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portabilidade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garantir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execução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consistente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facilitar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escalabilidade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sistema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0092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4A7CC8F-56A6-423D-B67A-8BA89D3EC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F65A513-D0E8-41DF-A3C9-73374F512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BCE5CB-11DF-64EA-F5CC-176C2AF20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640081"/>
            <a:ext cx="9997440" cy="12612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dirty="0"/>
              <a:t>Ver </a:t>
            </a:r>
            <a:r>
              <a:rPr lang="en-US"/>
              <a:t>projeto</a:t>
            </a:r>
            <a:r>
              <a:rPr lang="en-US" dirty="0"/>
              <a:t> </a:t>
            </a:r>
            <a:r>
              <a:rPr lang="en-US"/>
              <a:t>em</a:t>
            </a:r>
            <a:r>
              <a:rPr lang="en-US" dirty="0"/>
              <a:t> </a:t>
            </a:r>
            <a:r>
              <a:rPr lang="en-US"/>
              <a:t>execução</a:t>
            </a:r>
          </a:p>
        </p:txBody>
      </p:sp>
      <p:pic>
        <p:nvPicPr>
          <p:cNvPr id="7" name="Graphic 6" descr="Checkmark">
            <a:extLst>
              <a:ext uri="{FF2B5EF4-FFF2-40B4-BE49-F238E27FC236}">
                <a16:creationId xmlns:a16="http://schemas.microsoft.com/office/drawing/2014/main" id="{40574402-543A-BFA3-30A2-0B1CD5A0D3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4977" y="2222648"/>
            <a:ext cx="2486807" cy="248680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3C341CBB-153E-47C8-A7C1-B11941C401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849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E456A1-F34C-4DB8-B32A-F604B48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365125"/>
            <a:ext cx="9937019" cy="1083341"/>
          </a:xfrm>
        </p:spPr>
        <p:txBody>
          <a:bodyPr>
            <a:normAutofit/>
          </a:bodyPr>
          <a:lstStyle/>
          <a:p>
            <a:pPr algn="ctr"/>
            <a:r>
              <a:rPr lang="pt-PT">
                <a:latin typeface="Aptos"/>
              </a:rPr>
              <a:t>Enquadramento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00CA7E-42AB-4F9C-8519-0EBCEC0AF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6026" y="1714500"/>
            <a:ext cx="121759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4DC8C-7C13-9AB9-4EFC-6EB93E870F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18924" y="2176768"/>
            <a:ext cx="6732574" cy="3995429"/>
          </a:xfrm>
        </p:spPr>
        <p:txBody>
          <a:bodyPr anchor="ctr">
            <a:normAutofit/>
          </a:bodyPr>
          <a:lstStyle/>
          <a:p>
            <a:pPr algn="ctr"/>
            <a:r>
              <a:rPr lang="pt-PT">
                <a:latin typeface="Aptos"/>
                <a:ea typeface="+mn-lt"/>
                <a:cs typeface="+mn-lt"/>
              </a:rPr>
              <a:t>Este projeto tem como objetivo o desenvolvimento de uma plataforma web que permite aos utilizadores carregar e categorizar imagens de peças de roupa. </a:t>
            </a:r>
            <a:br>
              <a:rPr lang="pt-PT">
                <a:latin typeface="Aptos"/>
                <a:ea typeface="+mn-lt"/>
                <a:cs typeface="+mn-lt"/>
              </a:rPr>
            </a:br>
            <a:r>
              <a:rPr lang="pt-PT">
                <a:latin typeface="Aptos"/>
                <a:ea typeface="+mn-lt"/>
                <a:cs typeface="+mn-lt"/>
              </a:rPr>
              <a:t>O sistema utiliza essas informações e sugere </a:t>
            </a:r>
            <a:r>
              <a:rPr lang="pt-PT" err="1">
                <a:latin typeface="Aptos"/>
                <a:ea typeface="+mn-lt"/>
                <a:cs typeface="+mn-lt"/>
              </a:rPr>
              <a:t>outfits</a:t>
            </a:r>
            <a:r>
              <a:rPr lang="pt-PT">
                <a:latin typeface="Aptos"/>
                <a:ea typeface="+mn-lt"/>
                <a:cs typeface="+mn-lt"/>
              </a:rPr>
              <a:t> personalizados com base nas condições meteorológicas.</a:t>
            </a:r>
            <a:endParaRPr lang="pt-PT">
              <a:latin typeface="Aptos"/>
            </a:endParaRPr>
          </a:p>
          <a:p>
            <a:pPr algn="ctr"/>
            <a:r>
              <a:rPr lang="pt-PT">
                <a:latin typeface="Aptos"/>
                <a:ea typeface="+mn-lt"/>
                <a:cs typeface="+mn-lt"/>
              </a:rPr>
              <a:t>A plataforma utiliza algoritmos de </a:t>
            </a:r>
            <a:r>
              <a:rPr lang="pt-PT" err="1">
                <a:latin typeface="Aptos"/>
                <a:ea typeface="+mn-lt"/>
                <a:cs typeface="+mn-lt"/>
              </a:rPr>
              <a:t>machine</a:t>
            </a:r>
            <a:r>
              <a:rPr lang="pt-PT">
                <a:latin typeface="Aptos"/>
                <a:ea typeface="+mn-lt"/>
                <a:cs typeface="+mn-lt"/>
              </a:rPr>
              <a:t> </a:t>
            </a:r>
            <a:r>
              <a:rPr lang="pt-PT" err="1">
                <a:latin typeface="Aptos"/>
                <a:ea typeface="+mn-lt"/>
                <a:cs typeface="+mn-lt"/>
              </a:rPr>
              <a:t>learning</a:t>
            </a:r>
            <a:r>
              <a:rPr lang="pt-PT">
                <a:latin typeface="Aptos"/>
                <a:ea typeface="+mn-lt"/>
                <a:cs typeface="+mn-lt"/>
              </a:rPr>
              <a:t> que, a partir dos dados fornecidos pelos utilizadores, gera combinações de vestuário apropriadas para diferentes estações e temperaturas, otimizando a escolha de roupas de acordo com o clima e preferências pessoais.</a:t>
            </a:r>
            <a:endParaRPr lang="pt-PT">
              <a:latin typeface="Aptos"/>
            </a:endParaRPr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01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64B11-8821-AB7A-1148-603A81C7C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PT" dirty="0"/>
              <a:t>objetivos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EA8C90-2DCC-2B6E-978B-F23BC529CC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ea typeface="+mn-lt"/>
                <a:cs typeface="+mn-lt"/>
              </a:rPr>
              <a:t>Desenvolver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aplicação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multiplataforma</a:t>
            </a:r>
            <a:r>
              <a:rPr lang="en-US" dirty="0">
                <a:ea typeface="+mn-lt"/>
                <a:cs typeface="+mn-lt"/>
              </a:rPr>
              <a:t> (Web, Windows, Linux e Android) que </a:t>
            </a:r>
            <a:r>
              <a:rPr lang="en-US" dirty="0" err="1">
                <a:ea typeface="+mn-lt"/>
                <a:cs typeface="+mn-lt"/>
              </a:rPr>
              <a:t>permita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utilizadores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gerir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inserir</a:t>
            </a:r>
            <a:r>
              <a:rPr lang="en-US" dirty="0">
                <a:ea typeface="+mn-lt"/>
                <a:cs typeface="+mn-lt"/>
              </a:rPr>
              <a:t> imagens de </a:t>
            </a:r>
            <a:r>
              <a:rPr lang="en-US" dirty="0" err="1">
                <a:ea typeface="+mn-lt"/>
                <a:cs typeface="+mn-lt"/>
              </a:rPr>
              <a:t>roupa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classificando</a:t>
            </a:r>
            <a:r>
              <a:rPr lang="en-US" dirty="0">
                <a:ea typeface="+mn-lt"/>
                <a:cs typeface="+mn-lt"/>
              </a:rPr>
              <a:t>-as </a:t>
            </a:r>
            <a:r>
              <a:rPr lang="en-US" dirty="0" err="1">
                <a:ea typeface="+mn-lt"/>
                <a:cs typeface="+mn-lt"/>
              </a:rPr>
              <a:t>detalhadamente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O dataset </a:t>
            </a:r>
            <a:r>
              <a:rPr lang="en-US" dirty="0" err="1">
                <a:ea typeface="+mn-lt"/>
                <a:cs typeface="+mn-lt"/>
              </a:rPr>
              <a:t>gerado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será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utilizado</a:t>
            </a:r>
            <a:r>
              <a:rPr lang="en-US" dirty="0">
                <a:ea typeface="+mn-lt"/>
                <a:cs typeface="+mn-lt"/>
              </a:rPr>
              <a:t> para </a:t>
            </a:r>
            <a:r>
              <a:rPr lang="en-US" dirty="0" err="1">
                <a:ea typeface="+mn-lt"/>
                <a:cs typeface="+mn-lt"/>
              </a:rPr>
              <a:t>treinar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modelos</a:t>
            </a:r>
            <a:r>
              <a:rPr lang="en-US" dirty="0">
                <a:ea typeface="+mn-lt"/>
                <a:cs typeface="+mn-lt"/>
              </a:rPr>
              <a:t> de machine learning, </a:t>
            </a:r>
            <a:r>
              <a:rPr lang="en-US" dirty="0" err="1">
                <a:ea typeface="+mn-lt"/>
                <a:cs typeface="+mn-lt"/>
              </a:rPr>
              <a:t>focados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sugerir</a:t>
            </a:r>
            <a:r>
              <a:rPr lang="en-US" dirty="0">
                <a:ea typeface="+mn-lt"/>
                <a:cs typeface="+mn-lt"/>
              </a:rPr>
              <a:t> outfits </a:t>
            </a:r>
            <a:r>
              <a:rPr lang="en-US" dirty="0" err="1">
                <a:ea typeface="+mn-lt"/>
                <a:cs typeface="+mn-lt"/>
              </a:rPr>
              <a:t>personalizados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O </a:t>
            </a:r>
            <a:r>
              <a:rPr lang="en-US" dirty="0" err="1">
                <a:ea typeface="+mn-lt"/>
                <a:cs typeface="+mn-lt"/>
              </a:rPr>
              <a:t>projeto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priorizou</a:t>
            </a:r>
            <a:r>
              <a:rPr lang="en-US" dirty="0">
                <a:ea typeface="+mn-lt"/>
                <a:cs typeface="+mn-lt"/>
              </a:rPr>
              <a:t> performance, </a:t>
            </a:r>
            <a:r>
              <a:rPr lang="en-US" dirty="0" err="1">
                <a:ea typeface="+mn-lt"/>
                <a:cs typeface="+mn-lt"/>
              </a:rPr>
              <a:t>segurança</a:t>
            </a:r>
            <a:r>
              <a:rPr lang="en-US" dirty="0">
                <a:ea typeface="+mn-lt"/>
                <a:cs typeface="+mn-lt"/>
              </a:rPr>
              <a:t> e </a:t>
            </a:r>
            <a:r>
              <a:rPr lang="en-US" dirty="0" err="1">
                <a:ea typeface="+mn-lt"/>
                <a:cs typeface="+mn-lt"/>
              </a:rPr>
              <a:t>qualidade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código</a:t>
            </a:r>
            <a:r>
              <a:rPr lang="en-US" dirty="0">
                <a:ea typeface="+mn-lt"/>
                <a:cs typeface="+mn-lt"/>
              </a:rPr>
              <a:t>, com </a:t>
            </a:r>
            <a:r>
              <a:rPr lang="en-US" dirty="0" err="1">
                <a:ea typeface="+mn-lt"/>
                <a:cs typeface="+mn-lt"/>
              </a:rPr>
              <a:t>escolhas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tecnológicas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feitas</a:t>
            </a:r>
            <a:r>
              <a:rPr lang="en-US" dirty="0">
                <a:ea typeface="+mn-lt"/>
                <a:cs typeface="+mn-lt"/>
              </a:rPr>
              <a:t> com base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benchmarks e </a:t>
            </a:r>
            <a:r>
              <a:rPr lang="en-US" dirty="0" err="1">
                <a:ea typeface="+mn-lt"/>
                <a:cs typeface="+mn-lt"/>
              </a:rPr>
              <a:t>estudos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detalhados</a:t>
            </a:r>
            <a:r>
              <a:rPr lang="en-US" dirty="0">
                <a:ea typeface="+mn-lt"/>
                <a:cs typeface="+mn-lt"/>
              </a:rPr>
              <a:t>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764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E456A1-F34C-4DB8-B32A-F604B48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365125"/>
            <a:ext cx="9937019" cy="1083341"/>
          </a:xfrm>
        </p:spPr>
        <p:txBody>
          <a:bodyPr>
            <a:normAutofit/>
          </a:bodyPr>
          <a:lstStyle/>
          <a:p>
            <a:pPr algn="ctr"/>
            <a:r>
              <a:rPr lang="pt-PT">
                <a:latin typeface="Aptos"/>
              </a:rPr>
              <a:t>Requisitos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00CA7E-42AB-4F9C-8519-0EBCEC0AF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6026" y="1714500"/>
            <a:ext cx="121759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C90885AA-166C-56C4-6FB2-E995CD85BB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1482958"/>
              </p:ext>
            </p:extLst>
          </p:nvPr>
        </p:nvGraphicFramePr>
        <p:xfrm>
          <a:off x="381733" y="2176802"/>
          <a:ext cx="5772150" cy="385255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57200">
                  <a:extLst>
                    <a:ext uri="{9D8B030D-6E8A-4147-A177-3AD203B41FA5}">
                      <a16:colId xmlns:a16="http://schemas.microsoft.com/office/drawing/2014/main" val="942001089"/>
                    </a:ext>
                  </a:extLst>
                </a:gridCol>
                <a:gridCol w="3543300">
                  <a:extLst>
                    <a:ext uri="{9D8B030D-6E8A-4147-A177-3AD203B41FA5}">
                      <a16:colId xmlns:a16="http://schemas.microsoft.com/office/drawing/2014/main" val="1769048416"/>
                    </a:ext>
                  </a:extLst>
                </a:gridCol>
                <a:gridCol w="1000125">
                  <a:extLst>
                    <a:ext uri="{9D8B030D-6E8A-4147-A177-3AD203B41FA5}">
                      <a16:colId xmlns:a16="http://schemas.microsoft.com/office/drawing/2014/main" val="4092076091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333487559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Nº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Descrição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Perfil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Prioridade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34513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RF1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Conseguir efetuar login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Administrador Operador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28387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RF2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Inserir informação (imagens e a sua categorização)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Administrador Operador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492782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RF3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Pedir acesso para poder se registar na plataforma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Operador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557750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RF4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Conseguir usar o modelo treinado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Administrador Operador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479155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RF5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Conseguir iniciar o processo de treinamento do modelo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Administrador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288411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RF6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Conseguir gerir operadores (aceitar/remover operadores e editar as suas informações)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Administrador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5645144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RF7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Conseguir visualizar as fotos inseridas por categoria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Administrador Operador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Média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2755113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RF8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Conseguir gerir uma dada fotografia (editar as suas informações ou removê-la)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Administrador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Média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2320624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RF9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Conseguir deixar feedback/reportar bugs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Operador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Baixa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780712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E6BB1BA-C9E1-51CF-8F69-827E822712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2804173"/>
              </p:ext>
            </p:extLst>
          </p:nvPr>
        </p:nvGraphicFramePr>
        <p:xfrm>
          <a:off x="6282469" y="2178718"/>
          <a:ext cx="5781675" cy="25591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04825">
                  <a:extLst>
                    <a:ext uri="{9D8B030D-6E8A-4147-A177-3AD203B41FA5}">
                      <a16:colId xmlns:a16="http://schemas.microsoft.com/office/drawing/2014/main" val="2773608590"/>
                    </a:ext>
                  </a:extLst>
                </a:gridCol>
                <a:gridCol w="4505325">
                  <a:extLst>
                    <a:ext uri="{9D8B030D-6E8A-4147-A177-3AD203B41FA5}">
                      <a16:colId xmlns:a16="http://schemas.microsoft.com/office/drawing/2014/main" val="1675081285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367648402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Nº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Descrição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Prioridade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70C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3136643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RNF1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Ter o software disponível em vários idiomas (português, inglês)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Baixa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9027613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RNF2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Ter o software disponível em todas as principais plataformas (web, mobile e desktop)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Média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8106090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RNF3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 plataforma tem de ter uma boa performance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741067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RNF4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 plataforma tem de ser segura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353035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RNF5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 plataforma deve estar disponível 24 horas por dia, 7 dias por semana.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82766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RNF6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 plataforma deve ter um design responsivo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base">
                        <a:lnSpc>
                          <a:spcPts val="1541"/>
                        </a:lnSpc>
                        <a:spcAft>
                          <a:spcPts val="900"/>
                        </a:spcAft>
                      </a:pPr>
                      <a:r>
                        <a:rPr lang="pt-PT" sz="1100" b="0" i="0">
                          <a:effectLst/>
                          <a:latin typeface="Calibri" panose="020F0502020204030204" pitchFamily="34" charset="0"/>
                        </a:rPr>
                        <a:t>Alta </a:t>
                      </a:r>
                      <a:endParaRPr lang="pt-PT" b="0" i="0">
                        <a:effectLst/>
                      </a:endParaRPr>
                    </a:p>
                  </a:txBody>
                  <a:tcPr marL="66675" marR="66675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13034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193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4A7CC8F-56A6-423D-B67A-8BA89D3EC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4E3A1DF-51EE-49BF-8A81-9D447BC46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39" y="1242061"/>
            <a:ext cx="3680458" cy="26136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err="1">
                <a:latin typeface="Aptos"/>
              </a:rPr>
              <a:t>Modelo</a:t>
            </a:r>
            <a:r>
              <a:rPr lang="en-US" sz="3600">
                <a:latin typeface="Aptos"/>
              </a:rPr>
              <a:t> de </a:t>
            </a:r>
            <a:r>
              <a:rPr lang="en-US" sz="3600" err="1">
                <a:latin typeface="Aptos"/>
              </a:rPr>
              <a:t>casos</a:t>
            </a:r>
            <a:r>
              <a:rPr lang="en-US" sz="3600">
                <a:latin typeface="Aptos"/>
              </a:rPr>
              <a:t> de </a:t>
            </a:r>
            <a:r>
              <a:rPr lang="en-US" sz="3600" err="1">
                <a:latin typeface="Aptos"/>
              </a:rPr>
              <a:t>uso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C2FFC94-1F80-402F-B7DE-3E407ADB1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30745" y="0"/>
            <a:ext cx="0" cy="6858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diagram of a diagram&#10;&#10;Description automatically generated">
            <a:extLst>
              <a:ext uri="{FF2B5EF4-FFF2-40B4-BE49-F238E27FC236}">
                <a16:creationId xmlns:a16="http://schemas.microsoft.com/office/drawing/2014/main" id="{2F28CEA0-EBCA-C045-5CEA-77EC0C533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04059" y="112835"/>
            <a:ext cx="5508497" cy="6544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2315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E456A1-F34C-4DB8-B32A-F604B48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365125"/>
            <a:ext cx="9937019" cy="1083341"/>
          </a:xfrm>
        </p:spPr>
        <p:txBody>
          <a:bodyPr>
            <a:normAutofit/>
          </a:bodyPr>
          <a:lstStyle/>
          <a:p>
            <a:pPr algn="ctr"/>
            <a:r>
              <a:rPr lang="en-US" sz="3600" dirty="0" err="1">
                <a:latin typeface="Aptos"/>
              </a:rPr>
              <a:t>Modelo</a:t>
            </a:r>
            <a:r>
              <a:rPr lang="en-US" sz="3600" dirty="0">
                <a:latin typeface="Aptos"/>
              </a:rPr>
              <a:t> de dados (</a:t>
            </a:r>
            <a:r>
              <a:rPr lang="en-US" sz="3600" dirty="0" err="1">
                <a:latin typeface="Aptos"/>
              </a:rPr>
              <a:t>modelo</a:t>
            </a:r>
            <a:r>
              <a:rPr lang="en-US" sz="3600" dirty="0">
                <a:latin typeface="Aptos"/>
              </a:rPr>
              <a:t> </a:t>
            </a:r>
            <a:r>
              <a:rPr lang="en-US" sz="3600" dirty="0" err="1">
                <a:latin typeface="Aptos"/>
              </a:rPr>
              <a:t>relacional</a:t>
            </a:r>
            <a:r>
              <a:rPr lang="en-US" sz="3600" dirty="0">
                <a:latin typeface="Aptos"/>
              </a:rPr>
              <a:t>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00CA7E-42AB-4F9C-8519-0EBCEC0AF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6026" y="1714500"/>
            <a:ext cx="121759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4" descr="A diagram of a computer&#10;&#10;Description automatically generated">
            <a:extLst>
              <a:ext uri="{FF2B5EF4-FFF2-40B4-BE49-F238E27FC236}">
                <a16:creationId xmlns:a16="http://schemas.microsoft.com/office/drawing/2014/main" id="{BE237286-EF56-9936-E2E1-188088E5F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0169" y="1979091"/>
            <a:ext cx="6218146" cy="4746368"/>
          </a:xfrm>
        </p:spPr>
      </p:pic>
    </p:spTree>
    <p:extLst>
      <p:ext uri="{BB962C8B-B14F-4D97-AF65-F5344CB8AC3E}">
        <p14:creationId xmlns:p14="http://schemas.microsoft.com/office/powerpoint/2010/main" val="1231060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4A7CC8F-56A6-423D-B67A-8BA89D3EC9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" y="5143500"/>
            <a:ext cx="121919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4E3A1DF-51EE-49BF-8A81-9D447BC46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39" y="1242061"/>
            <a:ext cx="3680458" cy="261366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100">
                <a:latin typeface="Aptos"/>
              </a:rPr>
              <a:t> </a:t>
            </a:r>
            <a:r>
              <a:rPr lang="en-US" sz="3600">
                <a:latin typeface="Aptos"/>
              </a:rPr>
              <a:t> </a:t>
            </a:r>
            <a:r>
              <a:rPr lang="en-US" sz="3600" err="1">
                <a:latin typeface="Aptos"/>
              </a:rPr>
              <a:t>Arquitetura</a:t>
            </a:r>
            <a:r>
              <a:rPr lang="en-US" sz="3600">
                <a:latin typeface="Aptos"/>
              </a:rPr>
              <a:t> </a:t>
            </a:r>
            <a:r>
              <a:rPr lang="en-US" sz="3600" err="1">
                <a:latin typeface="Aptos"/>
              </a:rPr>
              <a:t>geral</a:t>
            </a:r>
            <a:r>
              <a:rPr lang="en-US" sz="3600">
                <a:latin typeface="Aptos"/>
              </a:rPr>
              <a:t> da </a:t>
            </a:r>
            <a:r>
              <a:rPr lang="en-US" sz="3600" err="1">
                <a:latin typeface="Aptos"/>
              </a:rPr>
              <a:t>solução</a:t>
            </a:r>
            <a:r>
              <a:rPr lang="en-US" sz="3600">
                <a:latin typeface="Aptos"/>
              </a:rPr>
              <a:t>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C2FFC94-1F80-402F-B7DE-3E407ADB1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30745" y="0"/>
            <a:ext cx="0" cy="685800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diagram of a computer&#10;&#10;Description automatically generated">
            <a:extLst>
              <a:ext uri="{FF2B5EF4-FFF2-40B4-BE49-F238E27FC236}">
                <a16:creationId xmlns:a16="http://schemas.microsoft.com/office/drawing/2014/main" id="{3DA3ACA8-DE85-47CC-CEEE-5CCCABBE08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66759" y="424570"/>
            <a:ext cx="7071020" cy="568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34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9E456A1-F34C-4DB8-B32A-F604B486A0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0CB2D5-E129-F58F-C968-E4F016A7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4793" y="365125"/>
            <a:ext cx="9937019" cy="1083341"/>
          </a:xfrm>
        </p:spPr>
        <p:txBody>
          <a:bodyPr>
            <a:normAutofit/>
          </a:bodyPr>
          <a:lstStyle/>
          <a:p>
            <a:pPr algn="ctr"/>
            <a:r>
              <a:rPr lang="pt-PT">
                <a:latin typeface="Aptos"/>
              </a:rPr>
              <a:t>Tecnologias envolvidas</a:t>
            </a:r>
            <a:endParaRPr lang="pt-PT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200CA7E-42AB-4F9C-8519-0EBCEC0AF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6026" y="1714500"/>
            <a:ext cx="1217597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FB57862-2E1C-D162-A78B-CBBC9F6BCC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1469"/>
            <a:ext cx="5394081" cy="442985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pt-PT" sz="1800" err="1">
                <a:latin typeface="Aptos"/>
                <a:cs typeface="Calibri"/>
              </a:rPr>
              <a:t>Frontend</a:t>
            </a:r>
            <a:endParaRPr lang="en-US" sz="1800">
              <a:latin typeface="Aptos"/>
              <a:cs typeface="Calibri"/>
            </a:endParaRPr>
          </a:p>
          <a:p>
            <a:pPr lvl="1">
              <a:buFont typeface="Goudy Old Style" panose="020B0604020202020204" pitchFamily="34" charset="0"/>
              <a:buChar char="–"/>
            </a:pPr>
            <a:r>
              <a:rPr lang="pt-PT" i="0">
                <a:latin typeface="Aptos"/>
                <a:cs typeface="Calibri"/>
              </a:rPr>
              <a:t>Astro – </a:t>
            </a:r>
            <a:r>
              <a:rPr lang="pt-PT" i="0" err="1">
                <a:latin typeface="Aptos"/>
                <a:cs typeface="Calibri"/>
              </a:rPr>
              <a:t>Metaframework</a:t>
            </a:r>
            <a:r>
              <a:rPr lang="pt-PT" i="0">
                <a:latin typeface="Aptos"/>
                <a:cs typeface="Calibri"/>
              </a:rPr>
              <a:t> moderna</a:t>
            </a:r>
            <a:endParaRPr lang="en-US" i="0">
              <a:latin typeface="Aptos"/>
              <a:cs typeface="Calibri"/>
            </a:endParaRPr>
          </a:p>
          <a:p>
            <a:pPr lvl="1">
              <a:buFont typeface="Goudy Old Style" panose="020B0604020202020204" pitchFamily="34" charset="0"/>
              <a:buChar char="–"/>
            </a:pPr>
            <a:r>
              <a:rPr lang="pt-PT" i="0" err="1">
                <a:latin typeface="Aptos"/>
                <a:cs typeface="Calibri"/>
              </a:rPr>
              <a:t>Svelte</a:t>
            </a:r>
            <a:r>
              <a:rPr lang="pt-PT" i="0">
                <a:latin typeface="Aptos"/>
                <a:cs typeface="Calibri"/>
              </a:rPr>
              <a:t> – UI </a:t>
            </a:r>
            <a:r>
              <a:rPr lang="pt-PT" i="0" err="1">
                <a:latin typeface="Aptos"/>
                <a:cs typeface="Calibri"/>
              </a:rPr>
              <a:t>framework</a:t>
            </a:r>
            <a:r>
              <a:rPr lang="pt-PT" i="0">
                <a:latin typeface="Aptos"/>
                <a:cs typeface="Calibri"/>
              </a:rPr>
              <a:t> moderna</a:t>
            </a:r>
            <a:endParaRPr lang="en-US" i="0">
              <a:latin typeface="Aptos"/>
              <a:cs typeface="Calibri"/>
            </a:endParaRPr>
          </a:p>
          <a:p>
            <a:pPr lvl="1">
              <a:buFont typeface="Goudy Old Style" panose="020B0604020202020204" pitchFamily="34" charset="0"/>
              <a:buChar char="–"/>
            </a:pPr>
            <a:r>
              <a:rPr lang="pt-PT" i="0" err="1">
                <a:latin typeface="Aptos"/>
                <a:cs typeface="Calibri"/>
              </a:rPr>
              <a:t>BunJS</a:t>
            </a:r>
            <a:r>
              <a:rPr lang="pt-PT" i="0">
                <a:latin typeface="Aptos"/>
                <a:cs typeface="Calibri"/>
              </a:rPr>
              <a:t> – </a:t>
            </a:r>
            <a:r>
              <a:rPr lang="pt-PT" i="0" err="1">
                <a:latin typeface="Aptos"/>
                <a:cs typeface="Calibri"/>
              </a:rPr>
              <a:t>Runtime</a:t>
            </a:r>
            <a:r>
              <a:rPr lang="pt-PT" i="0">
                <a:latin typeface="Aptos"/>
                <a:cs typeface="Calibri"/>
              </a:rPr>
              <a:t> de JS rápido e moderno</a:t>
            </a:r>
            <a:endParaRPr lang="en-US" i="0">
              <a:latin typeface="Aptos"/>
              <a:cs typeface="Calibri"/>
            </a:endParaRPr>
          </a:p>
          <a:p>
            <a:pPr lvl="1">
              <a:buFont typeface="Goudy Old Style" panose="020B0604020202020204" pitchFamily="34" charset="0"/>
              <a:buChar char="–"/>
            </a:pPr>
            <a:r>
              <a:rPr lang="pt-PT" i="0" err="1">
                <a:latin typeface="Aptos"/>
                <a:cs typeface="Calibri"/>
              </a:rPr>
              <a:t>TypeScript</a:t>
            </a:r>
            <a:r>
              <a:rPr lang="pt-PT" i="0">
                <a:latin typeface="Aptos"/>
                <a:cs typeface="Calibri"/>
              </a:rPr>
              <a:t> – Utilizado para reduzir erros de </a:t>
            </a:r>
            <a:r>
              <a:rPr lang="pt-PT" i="0" err="1">
                <a:latin typeface="Aptos"/>
                <a:cs typeface="Calibri"/>
              </a:rPr>
              <a:t>runtime</a:t>
            </a:r>
            <a:endParaRPr lang="en-US" i="0">
              <a:latin typeface="Aptos"/>
              <a:cs typeface="Calibri"/>
            </a:endParaRPr>
          </a:p>
          <a:p>
            <a:pPr lvl="1">
              <a:buFont typeface="Goudy Old Style" panose="020B0604020202020204" pitchFamily="34" charset="0"/>
              <a:buChar char="–"/>
            </a:pPr>
            <a:r>
              <a:rPr lang="pt-PT" i="0" err="1">
                <a:latin typeface="Aptos"/>
                <a:cs typeface="Calibri"/>
              </a:rPr>
              <a:t>Tauri</a:t>
            </a:r>
            <a:r>
              <a:rPr lang="pt-PT" i="0">
                <a:latin typeface="Aptos"/>
                <a:cs typeface="Calibri"/>
              </a:rPr>
              <a:t> – Desenvolvimento das aplicações para cada plataforma</a:t>
            </a:r>
            <a:endParaRPr lang="en-US" i="0">
              <a:latin typeface="Aptos"/>
              <a:cs typeface="Calibri"/>
            </a:endParaRPr>
          </a:p>
          <a:p>
            <a:pPr marL="285750" indent="-285750">
              <a:buFont typeface="Arial,Sans-Serif" panose="020B0604020202020204" pitchFamily="34" charset="0"/>
            </a:pPr>
            <a:r>
              <a:rPr lang="pt-PT" sz="1800" err="1">
                <a:latin typeface="Aptos"/>
              </a:rPr>
              <a:t>Backend</a:t>
            </a:r>
            <a:endParaRPr lang="en-US" sz="1800">
              <a:latin typeface="Aptos"/>
            </a:endParaRPr>
          </a:p>
          <a:p>
            <a:pPr marL="742950" lvl="1" indent="-285750">
              <a:buFont typeface="Goudy Old Style,Sans-Serif" panose="020B0604020202020204" pitchFamily="34" charset="0"/>
              <a:buChar char="–"/>
            </a:pPr>
            <a:r>
              <a:rPr lang="pt-PT" i="0" err="1">
                <a:latin typeface="Aptos"/>
              </a:rPr>
              <a:t>Rust</a:t>
            </a:r>
            <a:r>
              <a:rPr lang="pt-PT" i="0">
                <a:latin typeface="Aptos"/>
              </a:rPr>
              <a:t> – Linguagem rápida, segura e moderna</a:t>
            </a:r>
            <a:endParaRPr lang="en-US" i="0">
              <a:latin typeface="Aptos"/>
            </a:endParaRPr>
          </a:p>
          <a:p>
            <a:pPr marL="742950" lvl="1" indent="-285750">
              <a:buFont typeface="Goudy Old Style,Sans-Serif" panose="020B0604020202020204" pitchFamily="34" charset="0"/>
              <a:buChar char="–"/>
            </a:pPr>
            <a:r>
              <a:rPr lang="pt-PT" i="0" err="1">
                <a:latin typeface="Aptos"/>
              </a:rPr>
              <a:t>Actix</a:t>
            </a:r>
            <a:r>
              <a:rPr lang="pt-PT" i="0">
                <a:latin typeface="Aptos"/>
              </a:rPr>
              <a:t> – Framework com ótima performance</a:t>
            </a:r>
            <a:endParaRPr lang="en-US" i="0">
              <a:latin typeface="Aptos"/>
            </a:endParaRPr>
          </a:p>
          <a:p>
            <a:pPr marL="742950" lvl="1" indent="-285750">
              <a:buFont typeface="Goudy Old Style,Sans-Serif" panose="020B0604020202020204" pitchFamily="34" charset="0"/>
              <a:buChar char="–"/>
            </a:pPr>
            <a:r>
              <a:rPr lang="pt-PT" i="0" err="1">
                <a:latin typeface="Aptos"/>
              </a:rPr>
              <a:t>PostgreSQL</a:t>
            </a:r>
            <a:r>
              <a:rPr lang="pt-PT" i="0">
                <a:latin typeface="Aptos"/>
              </a:rPr>
              <a:t> (</a:t>
            </a:r>
            <a:r>
              <a:rPr lang="pt-PT" i="0" err="1">
                <a:latin typeface="Aptos"/>
              </a:rPr>
              <a:t>tokio-postgres</a:t>
            </a:r>
            <a:r>
              <a:rPr lang="pt-PT" i="0">
                <a:latin typeface="Aptos"/>
              </a:rPr>
              <a:t>)</a:t>
            </a:r>
            <a:endParaRPr lang="en-US" i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C02622-0402-7CE8-65A5-458972A24C4A}"/>
              </a:ext>
            </a:extLst>
          </p:cNvPr>
          <p:cNvSpPr txBox="1"/>
          <p:nvPr/>
        </p:nvSpPr>
        <p:spPr>
          <a:xfrm>
            <a:off x="6557596" y="2014904"/>
            <a:ext cx="5290038" cy="184460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endParaRPr lang="pt-PT" i="1">
              <a:latin typeface="Aptos"/>
            </a:endParaRP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pt-PT" dirty="0">
                <a:latin typeface="Aptos"/>
              </a:rPr>
              <a:t>Modelo </a:t>
            </a:r>
            <a:r>
              <a:rPr lang="pt-PT" dirty="0" err="1">
                <a:latin typeface="Aptos"/>
              </a:rPr>
              <a:t>Machine</a:t>
            </a:r>
            <a:r>
              <a:rPr lang="pt-PT" dirty="0">
                <a:latin typeface="Aptos"/>
              </a:rPr>
              <a:t> </a:t>
            </a:r>
            <a:r>
              <a:rPr lang="pt-PT" dirty="0" err="1">
                <a:latin typeface="Aptos"/>
              </a:rPr>
              <a:t>Learning</a:t>
            </a:r>
            <a:endParaRPr lang="en-US" dirty="0">
              <a:latin typeface="Aptos"/>
            </a:endParaRPr>
          </a:p>
          <a:p>
            <a:pPr marL="742950" lvl="1" indent="-285750">
              <a:lnSpc>
                <a:spcPct val="110000"/>
              </a:lnSpc>
              <a:spcBef>
                <a:spcPts val="500"/>
              </a:spcBef>
              <a:buFont typeface="Goudy Old Style,Sans-Serif"/>
              <a:buChar char="–"/>
            </a:pPr>
            <a:r>
              <a:rPr lang="pt-PT" dirty="0" err="1">
                <a:latin typeface="Aptos"/>
              </a:rPr>
              <a:t>Python</a:t>
            </a:r>
            <a:r>
              <a:rPr lang="pt-PT" dirty="0">
                <a:latin typeface="Aptos"/>
              </a:rPr>
              <a:t> – Linguagem mais utilizada para AI</a:t>
            </a:r>
            <a:endParaRPr lang="en-US" dirty="0">
              <a:latin typeface="Aptos"/>
            </a:endParaRPr>
          </a:p>
          <a:p>
            <a:pPr lvl="1">
              <a:lnSpc>
                <a:spcPct val="110000"/>
              </a:lnSpc>
              <a:spcBef>
                <a:spcPts val="500"/>
              </a:spcBef>
            </a:pPr>
            <a:r>
              <a:rPr lang="pt-PT" dirty="0">
                <a:latin typeface="Aptos"/>
              </a:rPr>
              <a:t> </a:t>
            </a:r>
            <a:endParaRPr lang="en-US" dirty="0">
              <a:latin typeface="Aptos"/>
            </a:endParaRPr>
          </a:p>
          <a:p>
            <a:pPr algn="l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6CA44D-6F6F-7320-9AA3-0AB36364EF2D}"/>
              </a:ext>
            </a:extLst>
          </p:cNvPr>
          <p:cNvSpPr txBox="1"/>
          <p:nvPr/>
        </p:nvSpPr>
        <p:spPr>
          <a:xfrm>
            <a:off x="6557596" y="3854688"/>
            <a:ext cx="5290038" cy="39292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endParaRPr lang="pt-PT" i="1">
              <a:latin typeface="Aptos"/>
            </a:endParaRPr>
          </a:p>
          <a:p>
            <a:pPr marL="285750" indent="-285750">
              <a:lnSpc>
                <a:spcPct val="110000"/>
              </a:lnSpc>
              <a:spcBef>
                <a:spcPts val="1000"/>
              </a:spcBef>
              <a:buFont typeface="Arial"/>
              <a:buChar char="•"/>
            </a:pPr>
            <a:r>
              <a:rPr lang="pt-PT" dirty="0">
                <a:latin typeface="Aptos"/>
              </a:rPr>
              <a:t>Ferramentas usadas no Desenvolvimento</a:t>
            </a:r>
            <a:endParaRPr lang="en-US" dirty="0">
              <a:latin typeface="Aptos"/>
            </a:endParaRPr>
          </a:p>
          <a:p>
            <a:pPr marL="742950" lvl="1" indent="-285750">
              <a:lnSpc>
                <a:spcPct val="110000"/>
              </a:lnSpc>
              <a:spcBef>
                <a:spcPts val="500"/>
              </a:spcBef>
              <a:buFont typeface="Calibri"/>
              <a:buChar char="-"/>
            </a:pPr>
            <a:r>
              <a:rPr lang="pt-PT" dirty="0" err="1">
                <a:latin typeface="Aptos"/>
              </a:rPr>
              <a:t>Postman</a:t>
            </a:r>
            <a:r>
              <a:rPr lang="pt-PT" dirty="0">
                <a:latin typeface="Aptos"/>
              </a:rPr>
              <a:t> – Testar o API</a:t>
            </a:r>
          </a:p>
          <a:p>
            <a:pPr marL="742950" lvl="1" indent="-285750">
              <a:lnSpc>
                <a:spcPct val="110000"/>
              </a:lnSpc>
              <a:spcBef>
                <a:spcPts val="500"/>
              </a:spcBef>
              <a:buFont typeface="Calibri"/>
              <a:buChar char="-"/>
            </a:pPr>
            <a:r>
              <a:rPr lang="pt-PT" dirty="0" err="1">
                <a:latin typeface="Aptos"/>
              </a:rPr>
              <a:t>Datagrip</a:t>
            </a:r>
            <a:r>
              <a:rPr lang="pt-PT" dirty="0">
                <a:latin typeface="Aptos"/>
              </a:rPr>
              <a:t> – Gerir a base de dados e fornece uma consola para a mesma</a:t>
            </a:r>
          </a:p>
          <a:p>
            <a:pPr marL="742950" lvl="1" indent="-285750">
              <a:lnSpc>
                <a:spcPct val="110000"/>
              </a:lnSpc>
              <a:spcBef>
                <a:spcPts val="500"/>
              </a:spcBef>
              <a:buFont typeface="Calibri"/>
              <a:buChar char="-"/>
            </a:pPr>
            <a:r>
              <a:rPr lang="pt-PT" dirty="0">
                <a:latin typeface="Aptos"/>
              </a:rPr>
              <a:t>Visual </a:t>
            </a:r>
            <a:r>
              <a:rPr lang="pt-PT" dirty="0" err="1">
                <a:latin typeface="Aptos"/>
              </a:rPr>
              <a:t>Studio</a:t>
            </a:r>
            <a:r>
              <a:rPr lang="pt-PT" dirty="0">
                <a:latin typeface="Aptos"/>
              </a:rPr>
              <a:t> </a:t>
            </a:r>
            <a:r>
              <a:rPr lang="pt-PT" dirty="0" err="1">
                <a:latin typeface="Aptos"/>
              </a:rPr>
              <a:t>Code</a:t>
            </a:r>
            <a:r>
              <a:rPr lang="pt-PT" dirty="0">
                <a:latin typeface="Aptos"/>
              </a:rPr>
              <a:t> – IDE utilizado com as extensões para as tecnologias usadas</a:t>
            </a:r>
          </a:p>
          <a:p>
            <a:pPr marL="742950" lvl="1" indent="-285750">
              <a:lnSpc>
                <a:spcPct val="110000"/>
              </a:lnSpc>
              <a:spcBef>
                <a:spcPts val="500"/>
              </a:spcBef>
              <a:buFont typeface="Calibri"/>
              <a:buChar char="-"/>
            </a:pPr>
            <a:r>
              <a:rPr lang="pt-PT" dirty="0">
                <a:latin typeface="Aptos"/>
              </a:rPr>
              <a:t>GitHub – </a:t>
            </a:r>
            <a:r>
              <a:rPr lang="pt-PT" dirty="0" err="1">
                <a:latin typeface="Aptos"/>
              </a:rPr>
              <a:t>Git</a:t>
            </a:r>
            <a:r>
              <a:rPr lang="pt-PT" dirty="0">
                <a:latin typeface="Aptos"/>
              </a:rPr>
              <a:t> Provider</a:t>
            </a:r>
          </a:p>
          <a:p>
            <a:pPr lvl="1">
              <a:lnSpc>
                <a:spcPct val="110000"/>
              </a:lnSpc>
              <a:spcBef>
                <a:spcPts val="500"/>
              </a:spcBef>
            </a:pPr>
            <a:endParaRPr lang="pt-PT" dirty="0">
              <a:latin typeface="Aptos"/>
            </a:endParaRPr>
          </a:p>
          <a:p>
            <a:pPr lvl="1">
              <a:lnSpc>
                <a:spcPct val="110000"/>
              </a:lnSpc>
              <a:spcBef>
                <a:spcPts val="500"/>
              </a:spcBef>
            </a:pPr>
            <a:r>
              <a:rPr lang="pt-PT" dirty="0">
                <a:latin typeface="Aptos"/>
              </a:rPr>
              <a:t> </a:t>
            </a:r>
            <a:endParaRPr lang="en-US" dirty="0">
              <a:latin typeface="Aptos"/>
            </a:endParaRPr>
          </a:p>
          <a:p>
            <a:pPr algn="l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178960"/>
      </p:ext>
    </p:extLst>
  </p:cSld>
  <p:clrMapOvr>
    <a:masterClrMapping/>
  </p:clrMapOvr>
</p:sld>
</file>

<file path=ppt/theme/theme1.xml><?xml version="1.0" encoding="utf-8"?>
<a:theme xmlns:a="http://schemas.openxmlformats.org/drawingml/2006/main" name="ArchwayVTI">
  <a:themeElements>
    <a:clrScheme name="AnalogousFromDarkSeedLeftStep">
      <a:dk1>
        <a:srgbClr val="000000"/>
      </a:dk1>
      <a:lt1>
        <a:srgbClr val="FFFFFF"/>
      </a:lt1>
      <a:dk2>
        <a:srgbClr val="1B2131"/>
      </a:dk2>
      <a:lt2>
        <a:srgbClr val="F1F3F0"/>
      </a:lt2>
      <a:accent1>
        <a:srgbClr val="9634DC"/>
      </a:accent1>
      <a:accent2>
        <a:srgbClr val="4B31CE"/>
      </a:accent2>
      <a:accent3>
        <a:srgbClr val="345EDC"/>
      </a:accent3>
      <a:accent4>
        <a:srgbClr val="2292CA"/>
      </a:accent4>
      <a:accent5>
        <a:srgbClr val="2DC0B4"/>
      </a:accent5>
      <a:accent6>
        <a:srgbClr val="21C372"/>
      </a:accent6>
      <a:hlink>
        <a:srgbClr val="3698A2"/>
      </a:hlink>
      <a:folHlink>
        <a:srgbClr val="7F7F7F"/>
      </a:folHlink>
    </a:clrScheme>
    <a:fontScheme name="Archway">
      <a:majorFont>
        <a:latin typeface="Felix Titling"/>
        <a:ea typeface=""/>
        <a:cs typeface=""/>
      </a:majorFont>
      <a:minorFont>
        <a:latin typeface="Goudy Old Styl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wayVTI" id="{309F1D27-9968-4F93-BA7C-3666A757FD2E}" vid="{76D8E8FD-8787-4E56-A14A-C28BF58ABEE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25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ArchwayVTI</vt:lpstr>
      <vt:lpstr>Data Storing</vt:lpstr>
      <vt:lpstr>Índice</vt:lpstr>
      <vt:lpstr>Enquadramento</vt:lpstr>
      <vt:lpstr>objetivos</vt:lpstr>
      <vt:lpstr>Requisitos</vt:lpstr>
      <vt:lpstr>Modelo de casos de uso</vt:lpstr>
      <vt:lpstr>Modelo de dados (modelo relacional)</vt:lpstr>
      <vt:lpstr>  Arquitetura geral da solução </vt:lpstr>
      <vt:lpstr>Tecnologias envolvidas</vt:lpstr>
      <vt:lpstr>Mockups</vt:lpstr>
      <vt:lpstr>Mockups</vt:lpstr>
      <vt:lpstr>Mockups</vt:lpstr>
      <vt:lpstr>Mockups</vt:lpstr>
      <vt:lpstr>Mockups</vt:lpstr>
      <vt:lpstr>Estudos realizados</vt:lpstr>
      <vt:lpstr>Estudo password hashing</vt:lpstr>
      <vt:lpstr>Estudo primitivas de sincronização</vt:lpstr>
      <vt:lpstr>BUild system</vt:lpstr>
      <vt:lpstr>Build system</vt:lpstr>
      <vt:lpstr>Sistema de internacionalização</vt:lpstr>
      <vt:lpstr>Sistema de internacionalização </vt:lpstr>
      <vt:lpstr>Sistema de internacionalização </vt:lpstr>
      <vt:lpstr>Tudo o resto</vt:lpstr>
      <vt:lpstr>Futuras melhorias</vt:lpstr>
      <vt:lpstr>Ver projeto em execução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137</cp:revision>
  <dcterms:created xsi:type="dcterms:W3CDTF">2024-10-14T20:05:23Z</dcterms:created>
  <dcterms:modified xsi:type="dcterms:W3CDTF">2025-01-06T23:46:54Z</dcterms:modified>
</cp:coreProperties>
</file>

<file path=docProps/thumbnail.jpeg>
</file>